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74753A6-6FC4-4566-A78C-C8697F18DB7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89E82-1D4A-4696-890E-508CF9219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EAC21-BE52-42BA-B4BF-59EC16E99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129C5-A7C5-4559-BE3C-EC3B1882C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7B7B32-7EF4-410A-9524-734406BA6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C8933D-7A53-4959-9F72-8F045DAD9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93191E-0408-45E9-85B2-A2144C90F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D4CF0D-6DC4-4CDB-8547-A360C073F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AD6D66-42B8-4925-A5A5-021869399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CC098B-F67F-420C-BAFC-04D408841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09226-A47D-4F8A-AF77-DD8EE0A4F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9469F-6441-485D-ABD3-091EB91FD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0A092B0-541F-46C6-A975-99028FDFA23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0280739-0C71-4D88-AFFF-DAC34ACA0DB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122334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安全生产规章制度培训中的监督和考核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安全生产规章制度培训概述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安全生产规章制度培训内容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安全生产规章制度培训形式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安全生产规章制度培训效果评估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安全生产规章制度培训监督机制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安全生产规章制度培训总结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安全生产规章制度培训概述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安全生产规章制度培训的重要性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安全生产规章制度对企业的安全管理至关重要。员工只有接受相关培训，才能真正理解并遵守规章制度。通过规章制度培训，可以提高员工的安全意识和技能，降低事故发生的概率。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安全生产规章制度培训内容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生产规章制度培训内容包括企业的安全生产方针、规章制度以及应急预案等内容。培训通过让员工了解企业的安全制度和操作规范，提升员工的工作安全意识和遵守规章制度的能力。模拟演练也是培训的一部分，可以帮助员工应对突发事件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安全生产规章制度培训形式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有利于员工集中学习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课堂培训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提高员工的实际操作能力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实地演练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方便员工随时随地学习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安全生产规章制度培训效果评估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确保培训效果持续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评估是监督和考核的重要环节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监督和考核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根据评估结果调整培训方案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改进方案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安全生产规章制度培训是企业安全管理的重要部分，通过培训可以不断提升员工的安全意识和技能，降低安全事故的发生率。定期评估培训效果，改进培训方案，实现安全生产规章制度培训的持续改进和监督。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安全生产规章制度培训内容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企业安全生产方针培训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企业的安全生产方针是指明企业安全发展的总体方向和目标，员工需要了解方针内容，并且根据方针制定自己的行动计划，确保安全生产工作得以有效实施。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企业安全生产方针培训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详细解释企业的安全生产方针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方针介绍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阐述企业安全生产的具体目标和要求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目标说明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员工应如何根据方针制定和执行行动计划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行动依据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安全操作规范培训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安全操作规范培训是指对员工进行详细的安全操作规范讲解，强调员工必须严格遵守规范，确保工作过程安全可靠。培训内容包括各项规范的详细要求以及遵守规范的方法和技巧。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安全操作规范培训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详细讲解企业各项安全操作规范内容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规范讲解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强调员工严格遵守规范的重要性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介绍员工如何有效执行规范要求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执行方法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应急预案演练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安排实际场景，员工参与模拟应急情况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实际演练场景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检验员工应对突发事件的能力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员工能力检验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培养正确使用习惯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引导员工养成正确使用安全设备的习惯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强调使用安全设备的重要性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安全设备使用培训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演示正确使用方法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详细演示各种安全设备的正确使用方法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讲解使用过程中需要注意的事项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安全生产规章制度培训形式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课堂培训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课堂培训是安排专业人员为员工讲解安全生产知识的重要形式。在培训过程中，提供互动环节，让员工参与讨论和提问，加深对规章制度的理解和记忆。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在线学习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提供在线学习平台，方便员工学习安全知识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随时随地学习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鼓励员工参与讨论，提升学习积极性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互动学习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包括视频、文档、测验等形式，提高学习效果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多样化学习资源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https://d.book118.com/825122334013011130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19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安全生产规章制度培训中的监督和考核</vt:lpstr>
      <vt:lpstr>目录</vt:lpstr>
      <vt:lpstr>第1章 安全生产规章制度培训概述</vt:lpstr>
      <vt:lpstr>安全生产规章制度培训的重要性</vt:lpstr>
      <vt:lpstr> </vt:lpstr>
      <vt:lpstr>安全生产规章制度培训形式</vt:lpstr>
      <vt:lpstr>安全生产规章制度培训效果评估</vt:lpstr>
      <vt:lpstr>总结</vt:lpstr>
      <vt:lpstr>第2章 安全生产规章制度培训内容</vt:lpstr>
      <vt:lpstr> </vt:lpstr>
      <vt:lpstr>企业安全生产方针培训</vt:lpstr>
      <vt:lpstr>安全操作规范培训</vt:lpstr>
      <vt:lpstr>安全操作规范培训</vt:lpstr>
      <vt:lpstr>应急预案演练</vt:lpstr>
      <vt:lpstr>安全设备使用培训</vt:lpstr>
      <vt:lpstr>第3章 安全生产规章制度培训形式</vt:lpstr>
      <vt:lpstr>课堂培训</vt:lpstr>
      <vt:lpstr>在线学习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2024-09-29T14:10:43.993</cp:lastPrinted>
  <dcterms:created xsi:type="dcterms:W3CDTF">2024-09-29T06:10:44Z</dcterms:created>
  <dcterms:modified xsi:type="dcterms:W3CDTF">2024-09-29T06:10:46Z</dcterms:modified>
</cp:coreProperties>
</file>