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B81C11-FC23-4A46-A50C-96DEFD2961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CAC750-D6D8-4E00-8FCF-8FAD8334FF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4D9EDA-A9CE-4E5B-A721-8D2CDCB3FA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F207BF-12FC-43B9-9BC4-7F075F1325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E9B1CC-B560-42A9-9BF0-9520D8EAB4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942137-A353-4A15-A576-9F0664926E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9F7FA9-520B-4F72-AC69-E775ACA378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74D7B0-52D8-405F-B37F-30AF626734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106F90-4EDA-44D7-B715-DF29776E6F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685829-10BB-42F7-B5EF-CBF8F6063E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40EED1-9B93-4DEF-94BD-16E2C72907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512331030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营销环境与营销观念</a:t>
            </a:r>
          </a:p>
        </p:txBody>
      </p:sp>
      <p:sp>
        <p:nvSpPr>
          <p:cNvPr id="3" name="TextBox 3"/>
          <p:cNvSpPr txBox="1"/>
          <p:nvPr/>
        </p:nvSpPr>
        <p:spPr>
          <a:xfrm>
            <a:off x="744631" y="5235132"/>
            <a:ext cx="3273378"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lumMod val="95000"/>
                    <a:lumOff val="5000"/>
                  </a:schemeClr>
                </a:solidFill>
                <a:latin typeface="Arial"/>
                <a:ea typeface="Arial"/>
                <a:cs typeface="Arial"/>
              </a:rPr>
              <a:t>汇报人：XXX</a:t>
            </a:r>
          </a:p>
        </p:txBody>
      </p:sp>
      <p:sp>
        <p:nvSpPr>
          <p:cNvPr id="4" name="TextBox 4"/>
          <p:cNvSpPr txBox="1"/>
          <p:nvPr/>
        </p:nvSpPr>
        <p:spPr>
          <a:xfrm>
            <a:off x="744631" y="5693115"/>
            <a:ext cx="2851551"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solidFill>
                <a:latin typeface="Arial"/>
                <a:ea typeface="Arial"/>
                <a:cs typeface="Arial"/>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营销环境概述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营销观念的演变</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营销环境与营销观念的关系</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现代营销观念的创新与发展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营销环境与营销观念的实践应用</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营销环境概述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营销环境是指影响企业营销活动的一系列外部因素和条件的总和，包括宏观环境和微观环境。</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宏观环境包括政治、经济、社会、技术等方面的因素，微观环境包括供应商、竞争对手、顾客、分销商等方面的因素。</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定义与分类</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分类</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营销环境的重要性</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影响企业营销策略</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营销环境的变化趋势和特点直接影响企业的营销策略，企业需要根据营销环境的变化调整营销策略，以适应市场需求。</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决定企业成败</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营销环境的变化趋势和特点对企业的发展和生存具有重要影响，企业需要密切关注营销环境的变化，及时采取应对措施，以保持竞争优势。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随着全球化的加速，企业需要更加关注国际市场的变化，加强跨国合作，提高国际竞争力。</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全球化趋势</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随着科技的不断进步，企业需要不断创新产品和服务，提高技术含量和附加值，以满足消费者日益增长的需求。</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技术创新趋势</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随着消费者需求的多样化和个性化，企业需要更加关注消费者的需求和行为变化，加强市场调研和数据分析，提高营销效果。</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消费者行为变化趋势</a:t>
            </a:r>
          </a:p>
        </p:txBody>
      </p:sp>
      <p:pic>
        <p:nvPicPr>
          <p:cNvPr id="9" name="Picture 9"/>
          <p:cNvPicPr>
            <a:picLocks noChangeAspect="1"/>
          </p:cNvPicPr>
          <p:nvPr/>
        </p:nvPicPr>
        <p:blipFill>
          <a:blip r:embed="rId2"/>
          <a:srcRect l="14625" r="1462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营销环境的变化趋势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营销观念的演变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企业以产品为中心，致力于生产高质量的产品并满足消费者的需求。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产品导向观念认为产品质量是决定销售成功的关键因素。企业注重产品的研发和改进，力求提供最好的产品给消费者。这种观念强调产品的内在价值和使用价值，以满足消费者对产品功能的需求。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产品导向观念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企业以销售为中心，致力于将产品推销给消费者，强调销售的效率和效果。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销售导向观念认为企业需要积极推销和促销，以增加产品的销售量。这种观念注重销售技巧和渠道管理，以提高销售效率和效果。它强调通过各种促销手段来刺激消费者的购买欲望，以实现销售目标。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销售导向观念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企业以市场为中心，关注消费者的需求和偏好，致力于提供满足市场需求的产品和服务。</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市场导向观念认为企业需要了解市场需求和消费者偏好，并根据这些需求进行产品设计和改进。这种观念注重市场调研和消费者行为分析，以制定适合市场的营销策略。它强调与消费者沟通和互动，以满足消费者的需求和期望。</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市场导向观念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社会营销导向观念</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企业在满足消费者需求和实现利润的同时，还需要考虑社会的整体利益和可持续发展。</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社会营销导向观念认为企业在营销活动中需要关注社会的整体利益和可持续发展。它强调企业在满足消费者需求的同时，需要积极承担社会责任，推动环境保护、公益事业和社会进步。这种观念注重企业形象和品牌建设，以实现企业、消费者和社会三方共赢的局面。</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营销环境与营销观念的关系</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https://d.book118.com/825123310301011110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2024-09-16T04:25:01.492</cp:lastPrinted>
  <dcterms:created xsi:type="dcterms:W3CDTF">2024-09-15T20:25:01Z</dcterms:created>
  <dcterms:modified xsi:type="dcterms:W3CDTF">2024-09-15T20:25:03Z</dcterms:modified>
</cp:coreProperties>
</file>