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6CD87-012A-473C-BB38-A2CDEABA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CA1CF-A224-463E-BCB8-D8D280E7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9D735-E483-43CD-97CC-53B75360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03605-3388-4D2F-A4F5-77C22C90E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713AA-6EEC-471D-B8D7-E25FC51E0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DA569F-9B98-424B-A815-FC17621A2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04E963-909A-49D3-B954-5578ED5B8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27A3C-7257-4AAC-BB0C-F17B42C7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406F2-FF00-409F-B148-B01B669DE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621CF-E6EC-4430-B149-AC0D9AD41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E473A-64A0-428B-96DA-BE381DAA7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2334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项目融资的信用担保概述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项目融资基本概念与特点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信用担保在项目融资中作用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信用担保主要类型与操作方式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信用评估与风险管理策略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政策法规环境对项目融资信用担保影响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案例分析：成功运用信用担保推进项目融资案例分享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未来发展趋势预测与挑战应对建议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项目融资基本概念与特点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项目融资是指为特定项目的建设和运营而进行的资金融通活动，以项目的未来收益和资产作为还款来源。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项目融资能够为项目的顺利实施提供必要的资金支持，降低项目发起人的资金压力，同时也有助于分散项目风险，提高项目的成功率。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融资主体不同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传统融资方式以企业为主体，而项目融资以项目为主体。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还款来源不同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传统融资方式依赖企业综合收益还款，而项目融资依赖项目未来收益和资产还款。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风险分担不同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传统融资方式风险主要由企业承担，而项目融资能够实现风险的分散和共担。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与传统融资方式比较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适用于资金需求量大、投资回收期长的基础设施、能源、交通等大型项目。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项目融资能够根据项目实际情况灵活设计融资方案，降低融资成本；同时能够实现风险的分散和共担，提高项目的成功率。此外，项目融资还能够吸引更多的投资者参与，促进项目的顺利实施。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信用担保在项目融资中作用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信用担保是指在项目融资过程中，由第三方机构或个人为借款人提供还款保证，以确保借款人按照合同约定履行还款义务。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信用担保在项目融资中具有增信、分险和促进交易等功能，有助于降低投资者的风险和不确定性，提高项目的融资成功率和投资者的信心。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信用担保概念及功能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信用担保机构通过承担部分或全部信用风险，降低投资者面临的风险水平，进而吸引更多投资者参与项目融资。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信用担保为投资者提供了一种安全保障机制，确保在项目出现问题时能够获得一定的赔偿或补偿，从而提高投资者的信心和参与度。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降低项目风险，提高投资者信心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信用担保机构对项目合同进行监督和保障，确保项目按照合同规定的时间表和质量标准进行推进和完成。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融资便利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信用担保有助于提高项目的信用等级和融资能力，使项目更容易获得银行贷款、股权融资等资金支持。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信用担保机构通常与各类金融机构、政府机构等建立良好的合作关系，能够为项目提供更多的资源整合和支持，促进项目的顺利实施和完成。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促进项目顺利推进和完成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信用担保主要类型与操作方式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14" r="200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572" r="135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具备代为清偿债务能力的法人、其他组织或公民。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保证人资格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主债权债务合同的从合同，需以书面形式订立。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保证合同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一般保证和连带责任保证，未约定或约定不明的推定为一般保证。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约定不明时为主债务履行期届满之日起六个月。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保证期间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保证担保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抵押物范围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不动产、不动产用益物权及动产等，禁止抵押的除外。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抵押登记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不动产抵押权自登记时设立，动产抵押权自合同生效时设立，未经登记不得对抗善意第三人。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抵押权的实现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债务人不履行到期债务或发生当事人约定的实现抵押权的情形，抵押权人可以与抵押人协议以抵押财产折价或以拍卖、变卖该抵押财产所得的价款优先受偿。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抵押合同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设立抵押权，当事人应当采用书面形式订立抵押合同。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抵押担保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质押物范围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动产和权利，法律、行政法规禁止转让的动产和权利除外。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质押合同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设立质权，当事人应当采用书面形式订立质押合同。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质押登记与交付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动产质权自出质人交付质押财产时设立；以汇票、本票、支票、债券、存款单、仓单、提单出质的，质权自权利凭证交付质权人时设立；没有权利凭证的，质权自办理出质登记时设立。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质权的实现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债务人不履行到期债务或发生当事人约定的实现质权的情形，质权人可以与出质人协议以质押财产折价，也可以就拍卖、变卖质押财产所得的价款优先受偿。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质押担保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各类信用担保操作方式比较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担保物要求不同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保证担保无需特定财产作为担保；抵押担保和质押担保则需提供相应财产作为担保。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担保方式不同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保证担保通过保证人信用提供担保；抵押担保和质押担保则通过特定财产的交换价值提供担保。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登记要求不同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保证担保无需登记；不动产抵押权和部分权利质押需办理登记手续才能生效；动产抵押权和动产质押权则自交付或登记时设立。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实现方式不同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保证担保通过保证人代为清偿债务实现；抵押担保和质押担保则通过拍卖、变卖担保财产或以担保财产折价实现。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https://d.book118.com/825123343004011114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2024-09-20T23:23:52.848</cp:lastPrinted>
  <dcterms:created xsi:type="dcterms:W3CDTF">2024-09-20T15:23:52Z</dcterms:created>
  <dcterms:modified xsi:type="dcterms:W3CDTF">2024-09-20T15:23:54Z</dcterms:modified>
</cp:coreProperties>
</file>