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E70BA5-D44C-406E-9092-44240F1AF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FB82D-F15D-4F75-B525-B37F65C81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3B3D80-7A15-41DC-8472-8B9645C5C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8FAD7D-031C-4B04-9DAF-8EAC2C9E0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46B50-958E-40C4-9116-176C6F4ECC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12573-38B1-45F4-9FEA-F817542CB2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346AFA-FE1E-4DF5-BCC3-F601568445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02259-0F9B-4758-AFF6-80CD52D1E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736650-7D44-4DB3-BF31-F18BE403F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67501-A3D6-4562-B6C4-4E1484B7B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1E2509-7568-432C-A997-838D31DDB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1340220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提升销售技巧和个人能力的培训服装和鞋类零售商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汇报人：PPT可修改</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培训引言与目标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服装与鞋类市场概述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销售技巧提升策略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个人能力提升途径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实战演练与案例分析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培训引言与目标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服装和鞋类零售市场竞争激烈</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随着消费者购买行为的改变和新兴竞争对手的出现，服装和鞋类零售行业面临着巨大的挑战。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销售技巧和个人能力对业绩至关重要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优秀的销售技巧和个人能力能够提升客户满意度，增加销售额，提高个人和团队的业绩。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通过培训，使销售人员掌握有效的销售技巧，包括沟通技巧、产品展示技巧、谈判技巧等，以提高销售业绩。</a:t>
            </a:r>
          </a:p>
        </p:txBody>
      </p:sp>
      <p:pic>
        <p:nvPicPr>
          <p:cNvPr id="6" name="Picture 6"/>
          <p:cNvPicPr>
            <a:picLocks noChangeAspect="1"/>
          </p:cNvPicPr>
          <p:nvPr/>
        </p:nvPicPr>
        <p:blipFill>
          <a:blip r:embed="rId2"/>
          <a:srcRect l="15667" r="15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提升销售技巧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通过培训，培养销售人员的自信心、团队协作能力、解决问题的能力等，以更好地应对工作中的挑战。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增强个人能力</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通过提升销售技巧和个人能力，帮助销售人员实现销售目标，提高客户满意度和忠诚度。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实现销售目标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599" b="65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培训内容与结构安排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销售技巧培训</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包括沟通技巧、产品展示技巧、谈判技巧等方面的培训，通过案例分析、角色扮演等方式进行实践演练。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个人能力提升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包括自信心培养、团队协作能力训练、解决问题能力提高等方面的培训，通过团队建设活动、心理辅导等方式进行。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销售实战演练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组织销售人员进行销售实战演练，将所学的销售技巧和个人能力应用到实际工作中，提高销售业绩。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服装与鞋类市场概述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服装与鞋类市场是一个庞大的行业，其市场规模巨大且不断增长。随着全球化和互联网的普及，消费者对服装和鞋类的需求不断增加，推动了市场的快速发展。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在未来几年，服装与鞋类市场预计将继续保持增长趋势。新兴市场的崛起、消费者对时尚和个性化的追求以及技术创新等因素将推动市场的进一步发展。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消费者对服装和鞋类的需求呈现多样化和个性化的特点。他们追求时尚、舒适、实用和环保等方面的产品，同时对品质和价格也有一定的要求。</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不同年龄、性别、地域和文化背景的消费者对服装和鞋类的需求也存在差异。例如，年轻人更加注重个性和时尚，而中老年人则更加注重舒适和实用。</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服装与鞋类市场的竞争非常激烈，众多品牌争夺市场份额。为了在竞争中脱颖而出，品牌需要注重产品差异化、营销策略和品牌建设等方面的工作。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一些品牌通过独特的设计、高品质的材料和先进的生产工艺实现产品差异化，吸引消费者的关注和购买。同时，他们还通过广告宣传、社交媒体推广和线下活动等方式提高品牌知名度和美誉度。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竞争态势及品牌差异化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销售技巧提升策略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积极倾听客户需求，理解其期望和关注点，给予恰当回应。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倾听技巧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表达清晰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48" r="167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非语言沟通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用简洁明了的语言描述产品特点和优势，避免使用过于专业的术语。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通过微笑、眼神交流、肢体语言等方式传递友好和信任的信息。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https://d.book118.com/825134022010011103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2024-09-12T05:00:54.287</cp:lastPrinted>
  <dcterms:created xsi:type="dcterms:W3CDTF">2024-09-11T21:00:54Z</dcterms:created>
  <dcterms:modified xsi:type="dcterms:W3CDTF">2024-09-11T21:00:56Z</dcterms:modified>
</cp:coreProperties>
</file>