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47198-DFC2-464E-882C-21EAA740A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81E85-F16C-456C-AC90-3B594FBB6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42554-24D7-4029-B397-A0EE8B54E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71D06-A94A-4891-8944-593BC00A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D6509-AD4E-48F1-B6E6-221040C7E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A377B-71FC-4132-824D-CB41C321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150749-537E-48D5-8511-7CB371CD3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AC495-5630-4EFE-A55D-4D2F41441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B18EB-94DB-4854-A07E-590D4E8C5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EBC78-CF7B-4715-B13C-659DABB99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3817B-8B5B-4A75-95F0-A379DC4D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3413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公共娱乐管理制度的核心内容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公共娱乐管理制度的实施与监督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公共娱乐管理制度的挑战与对策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公共娱乐管理制度是指对公共娱乐活动进行规范和管理的制度体系，旨在确保公共娱乐活动的安全、有序和健康发展。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公共娱乐管理制度涉及到的领域包括电影院、KTV、游戏厅、演出市场等，涵盖了各种公共娱乐场所和活动。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83" r="3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促进文化繁荣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提高公众素质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通过规范公共娱乐场所的经营行为，降低安全事故发生的概率，保障公众的人身财产安全。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通过有效的公共娱乐管理制度，减少违法违规行为的发生，维护社会稳定和谐。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公共娱乐管理制度有利于规范市场秩序，促进文化产业的繁荣发展，丰富人民群众的精神文化生活。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引导公众形成正确的娱乐观念和消费习惯，提高公众的文化素质和社会责任感。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公共娱乐管理制度是指对公共娱乐场所、活动和内容进行规范和管理的制度体系。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涵盖电影院、KTV、游戏厅、酒吧、夜总会等各类公共娱乐场所，以及演出、比赛、展览等活动。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通过规范和管理公共娱乐场所和活动，防止不良信息的传播，维护社会稳定和公共安全。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促进文化产业发展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确保公共娱乐场所的服务质量和安全，保障消费者的合法权益。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通过合理的制度安排，促进文化产业的发展，丰富人民群众的精神文化生活。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https://d.book118.com/825134130300011123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2024-09-27T16:59:38.175</cp:lastPrinted>
  <dcterms:created xsi:type="dcterms:W3CDTF">2024-09-27T08:59:38Z</dcterms:created>
  <dcterms:modified xsi:type="dcterms:W3CDTF">2024-09-27T08:59:40Z</dcterms:modified>
</cp:coreProperties>
</file>