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71DAA-1BEF-484E-8960-FC88250D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943C5-1581-4025-995D-116879FAA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FA38C-4FF4-46BC-8348-1D1A5EA1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EFC86-7C5D-4021-BF44-66CB586B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5709C-1434-493E-9434-FC6FA8B4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28105-8B41-4195-88BE-46C77886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31EDB-267E-4AFB-B965-06C0E90B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EBC66-45A7-4346-9997-3830400A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A5ADA-1C63-4689-8BA3-0035E0CF2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B6046-33CF-4DB6-BCE5-9F6ACA37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00F42-928F-4461-AB64-94D55DF6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34141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彻底解决痘痘问题，拥有健康无瑕肌肤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解决痘痘问题的有效方法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拥有健康无瑕肌肤的日常护理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个性化肌肤解决方案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痘痘问题案例分享与经验总结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3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2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痘痘的形成原因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皮脂腺过于发达，导致皮脂分泌过多，容易堵塞毛孔，形成痘痘。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毛囊内细菌增多，引发炎症，导致痘痘形成。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荷尔蒙失衡，如雄性激素过多，刺激皮脂腺分泌，增加痘痘形成的风险。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如熬夜、饮食不规律、压力过大等，都可能引发痘痘。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皮脂分泌过多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毛囊内细菌增多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荷尔蒙失衡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皮肤粗糙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痘痘对肌肤的影响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-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痘痘的出现会使皮肤变得粗糙，缺乏光泽。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痘痘消退后，可能出现色素沉着，影响肤色。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如处理不当，痘痘可能导致疤痕形成，影响肌肤美观。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长期的痘痘问题可能给患者带来心理压力，影响心理健康。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白头粉刺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黑头粉刺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丘疹型痘痘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囊肿型痘痘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痘痘的常见类型与症状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毛囊口被角质层覆盖，顶部呈现白色，不易破裂。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呈现红色突起，中心有脓疱，伴有疼痛和瘙痒。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毛囊口被角质层覆盖，顶部呈现黑色，容易破裂。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中心有脓疱和囊肿，质地较软，容易破损和感染。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解决痘痘问题的有效方法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选择温和的洁面产品，早晚各一次，避免使用过于刺激的洗面奶或肥皂。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使用含有水杨酸或苯甲酸酯等成分的保湿乳液，有助于保持皮肤水油平衡，防止毛孔堵塞。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减少高糖、高脂食物的摄入，增加蔬菜、水果等富含维生素和纤维的食物。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保持充足的睡眠，避免熬夜和过度疲劳，适当运动以促进新陈代谢。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健康饮食与生活习惯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选择透气性好、吸液力强的痘痘贴，有助于吸收痘痘内部的脓液，防止感染。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药膏与护肤品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在医生的指导下选择适合自己肤质的抗痘药膏和护肤品，如维A酸、过氧化苯甲酰等。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痘痘护理产品选择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如痘痘问题严重，可考虑寻求皮肤科医生的专业治疗，如激光、光子嫩肤等。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定期向皮肤科医生或专业美容师咨询，了解最新的护肤知识和技巧，获得针对性的护肤建议。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专业治疗与咨询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拥有健康无瑕肌肤的日常护理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https://d.book118.com/825134141224011104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2024-09-14T11:58:27.987</cp:lastPrinted>
  <dcterms:created xsi:type="dcterms:W3CDTF">2024-09-14T03:58:28Z</dcterms:created>
  <dcterms:modified xsi:type="dcterms:W3CDTF">2024-09-14T03:58:30Z</dcterms:modified>
</cp:coreProperties>
</file>