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450D5-E1BC-4C24-ACCC-DAE150BD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C34A-ADDF-4C9F-90DC-2F5C265F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30705-8822-4136-8536-0BD509B64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53783-A8BB-4F71-8029-FB41AE3E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4BC04-D9C2-48F9-9E98-AE8390077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A576C-E2FE-4617-B18C-D02AA6D12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59FF15-FE21-464A-8BCB-4B1CF0973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E57AC-9E6C-468E-A033-5DED8E5A5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D3098-EA57-4CB2-8B4B-86D9FEA3F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6EA0C-F4D0-432D-BA3C-A3E1EC063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215B9-AFC1-493F-B20E-324D1D29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41021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食品供应商选择与评估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食品供应商管理策略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食品供应商选择与评估实践案例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选择合格的食品供应商是保障食品安全的重要环节，通过对供应商的评估，可以确保所采购的食品符合相关法规和标准的要求，降低食品安全风险。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通过对供应商的评估，可以选择具有竞争优势、价格合理、交货及时、服务优质的供应商，从而优化供应链，提高采购效率。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与优秀的供应商建立长期稳定的合作关系，有助于企业实现可持续发展，提升品牌形象和市场竞争力。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供应商资质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评估供应商是否具备合法的营业执照、生产许可证等相关资质，以及是否通过相关认证（如ISO22000食品安全管理体系认证）。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评估供应商提供的产品是否符合国家相关法规和标准的要求，包括产品的卫生指标、营养成分、添加剂使用等。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评估供应商的生产规模、设备水平、工艺流程等，以确保其具备稳定的生产能力和供货能力。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评估供应商的服务态度、响应速度、售后服务等，以确保在合作过程中能够获得良好的服务体验。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评估供应商的价格水平和成本控制能力，以确保所采购的产品具有合理的性价比。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供应商应提供高质量的原材料，确保产品符合相关标准和规定。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质量认证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供应商应具备完善的生产过程控制体系，确保产品质量稳定和一致性。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供应商应获得相关的质量认证，如ISO9001等，以证明其质量管理水平。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供应商应提供具有竞争力的价格，以确保采购成本的合理性。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250" b="3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供应商应提供详细的成本分析，以帮助采购方了解产品价格的构成。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供应商应提供灵活的付款条件，如信用期、折扣等，以减轻采购方的资金压力。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供应商应在紧急情况下提供快速响应和解决方案，以满足采购方的特殊需求。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供应商应确保按时交货，避免延误导致的生产中断或库存积压。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供应商应具备可靠的物流能力，确保产品安全、快速地送达采购方指定地点。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交货准时性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服务水平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售前服务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供应商应提供详细的售前咨询和技术支持，帮助采购方了解产品性能和特点。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供应商应提供完善的售后服务，包括产品维修、退换货等，以确保采购方的权益得到保障。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合作态度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供应商应积极与采购方合作，提供个性化的服务方案，以满足不同客户的需求。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现场考察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对供应商的生产现场、设备、工艺流程、质量控制等进行实地考察，了解其实际生产能力和质量控制水平。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员工访谈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与供应商的员工进行访谈，了解他们对公司的看法、工作满意度以及公司的管理状况等。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根据评估需求，设计包含多个方面的问卷，如产品质量、交货期、价格、服务等。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将问卷发放给供应商填写，收集相关数据和信息。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对收集到的数据进行分析，了解供应商在各个方面的表现和水平。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邀请行业专家、学者等组成评审团队，对供应商进行专业评审。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0" b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制定评审标准，包括产品质量、创新能力、管理水平等多个方面。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按照评审标准，对供应商进行评分和排名，确定优秀供应商名单。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多维度评价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综合考虑现场考察、问卷调查、专家评审等多个维度的评价结果。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权重分配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根据不同维度的重要性，合理分配权重，计算综合得分。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将评价结果反馈给供应商，帮助其了解自身优势和不足，促进持续改进。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https://d.book118.com/825141021300011044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2024-09-07T07:04:48.447</cp:lastPrinted>
  <dcterms:created xsi:type="dcterms:W3CDTF">2024-09-06T23:04:48Z</dcterms:created>
  <dcterms:modified xsi:type="dcterms:W3CDTF">2024-09-06T23:04:50Z</dcterms:modified>
</cp:coreProperties>
</file>