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8F4EB1-EE7F-462B-9574-30F499247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F4D0A-908C-4B1A-AD0E-462CF0086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4F6E0F-FC2D-43A3-A61F-ADD8ECCB7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E91170-F9C3-42C6-8876-2102107B7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3F45C2-B5EE-42AA-AE1E-277F2B57EE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3B0574-2D3A-4165-A583-E0F410B454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23C962-4E8D-46FD-B419-32BAD18C1C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75E2B8-09C6-4A20-BBC5-CBAEB47D7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1547AD-1D4B-4BDC-832A-F33B6DA30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5C73C-E3FD-47A7-B0C7-DBBA03152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80A36-5CF4-4275-9A93-DFA63B096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20012211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汽车销售新员工培训总结</a:t>
            </a:r>
          </a:p>
        </p:txBody>
      </p:sp>
      <p:sp>
        <p:nvSpPr>
          <p:cNvPr id="3" name="AutoShape 3"/>
          <p:cNvSpPr/>
          <p:nvPr/>
        </p:nvSpPr>
        <p:spPr>
          <a:xfrm>
            <a:off x="1172676" y="4354068"/>
            <a:ext cx="2056587"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汇报人：&lt;XXX&gt;</a:t>
            </a:r>
            <a:endParaRPr lang="en-US" sz="1100"/>
          </a:p>
        </p:txBody>
      </p:sp>
      <p:sp>
        <p:nvSpPr>
          <p:cNvPr id="4" name="AutoShape 4"/>
          <p:cNvSpPr/>
          <p:nvPr/>
        </p:nvSpPr>
        <p:spPr>
          <a:xfrm>
            <a:off x="3773128" y="4354068"/>
            <a:ext cx="2077143"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2024-01-01</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solidFill>
                <a:latin typeface="Microsoft Yahei"/>
                <a:ea typeface="Microsoft Yahei"/>
                <a:cs typeface="Microsoft Yahei"/>
              </a:rPr>
              <a:t>可编辑文档</a:t>
            </a:r>
            <a:endParaRPr lang="en-US" sz="1100"/>
          </a:p>
        </p:txBody>
      </p:sp>
      <p:sp>
        <p:nvSpPr>
          <p:cNvPr id="7" name="AutoShape 7"/>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培训背景与目标</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培训内容与方法</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培训效果评估</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培训成果转化</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未来培训规划</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培训背景与目标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135" b="2713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3" b="79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汽车市场竞争加剧</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随着汽车市场的竞争日益激烈，提高销售人员的专业素质和服务水平对于提升品牌形象和市场份额至关重要。</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新员工能力参差不齐</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新入职的销售人员来自不同的背景和经验，需要统一培训以快速融入企业文化和提高业务能力。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培训需求迫切</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为了满足企业战略发展需要，提高销售团队的综合素质，培训新员工成为当务之急。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使新员工熟悉销售流程、谈判技巧和客户关系维护方法，提高销售业绩。</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掌握汽车销售技巧</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使新员工了解企业文化、价值观和经营理念，增强归属感和忠诚度。</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熟悉企业文化与价值观</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培养新员工的团队协作精神，加强内部沟通与交流，提高整体战斗力。</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提高团队协作能力</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通过培训，发现和培养新员工的个人特长和潜力，为企业的长远发展储备人才。</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培养个人发展潜力</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培训内容与方法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719" r="26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全面了解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培训中，我们深入学习了汽车的基本构造、工作原理及各种汽车的特点和差异。此外，我们还了解了汽车行业的最新动态和未来趋势。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产品知识培训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实战应用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培训师通过模拟销售场景，教授我们如何与客户沟通、如何处理客户异议以及如何促成交易等实用的销售技巧。</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销售技巧培训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以客户为中心</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培训强调了建立和维护客户关系的重要性。我们学习了如何通过有效沟通、提供优质服务和持续跟进，提升客户满意度和忠诚度。</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客户关系管理培训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实践出真知</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我们分组进行了实战演练，模拟销售场景并分析解决实际销售中遇到的问题。此外，培训还通过案例分析，让我们吸取了其他销售人员的成功经验和教训。</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实战演练与案例分析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培训效果评估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https://d.book118.com/825200122110011124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2024-09-28T12:00:42.614</cp:lastPrinted>
  <dcterms:created xsi:type="dcterms:W3CDTF">2024-09-28T04:00:42Z</dcterms:created>
  <dcterms:modified xsi:type="dcterms:W3CDTF">2024-09-28T04:00:44Z</dcterms:modified>
</cp:coreProperties>
</file>