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1A16C-A19C-4C57-8565-B922C5E1D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4489B-0CB9-4FD9-B091-7732E0FCE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46A6B-60D1-4CFC-A80F-D5FED4F9A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A1B67-9049-44B9-AF58-E22B9AD7F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1DF7C4-D746-444F-BE1D-B1FAD7024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D4BFB-D571-46D4-B65B-356F67FAC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AC3088-4518-49ED-93E2-69708A5F7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5B7B0-3C9F-47C9-9F54-9E659C67D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694D5-7971-41F8-98CE-84F2B9C00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78E3F-6846-42ED-88ED-B02D65E5D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CC8B5-55A7-4CC3-97D9-BD1E956B0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003211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五年级语文下册期末句子复习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修辞手法在句子中的运用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关联词与复句类型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常见病句类型及修改方法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阅读理解中句子作用分析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写作中句子运用技巧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句子基础知识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谓语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对主语进行陈述，表示主语“怎么样”或“是什么”。一般由动词、形容词等充当。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修饰名词或代词的成分，说明所修饰词的性质、特征等。一般由形容词、数量词等充当。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补充说明述语的结果、程度、趋向、可能、状态、数量等的成分。一般由动词、形容词、数量词等充当。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句子的主体，表示句子所说的“谁”或“什么”。一般由名词、代词等充当。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动词的连带成分，表示动作行为涉及的人或事物。一般由名词、代词等充当。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修饰动词、形容词、副词等的成分，说明动作变化的情况、时间、处所等。一般由副词、介词短语等充当。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句子成分与结构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叙述或说明事实的具有陈述语调的句子。句末用句号表示，朗读时一般用降调。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陈述句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祈使句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感叹句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要求对方做或不做某事的句子。句末用感叹号或句号表示，朗读时一般用降调。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表示快乐、惊讶、悲伤等浓厚感情的句子。句末用感叹号表示，朗读时一般用降调。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句型分类及特点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用于疑问句的末尾，表示疑问语气。反问句末尾也用问号。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用于陈述句的末尾，表示一句话完了之后的停顿。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叹号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用于感叹句的末尾，表示强烈的感情。语气强烈的祈使句末尾也用叹号。语气强烈的反问句末尾也可以用叹号。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顿号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用于并列词语之间的停顿，表示并列关系。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逗号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用于句子中间的停顿，表示一句话中间的停顿，不能出现在一行之首。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标点符号使用规则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修辞手法在句子中的运用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利用两种不同事物之间的相似之处，用一种事物来说明另一种事物。例如，“她的笑容像春天的阳光一样温暖。”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把事物人格化，赋予它们人类的思想感情、行动和语言能力。例如，“风儿轻轻地吹过，树叶欢快地唱起了歌。”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比喻、拟人等修辞手法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对事物的形象、特征、作用、程度等作扩大或缩小的描述，以增强表达效果。例如，“他饿得可以吃下一头牛。”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把结构相同或相似、语气一致、意思密切关联的句子或句子成分排列起来，使语势得到增强。例如，“山朗润起来了，水涨起来了，太阳的脸红起来了。”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夸张、排比等表达方式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仿写古诗词中的经典句式，如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“问君能有几多愁？恰似一江春水向东流。”可以仿写成：“问你能有多少爱？恰似满天星光闪耀。”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仿写现代文学作品中的经典句式，如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“生活就像一盒巧克力，你永远不知道你会得到什么。”可以仿写成：“人生就像一场旅行，你永远不知道下一个路口会带给你怎样的惊喜。”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仿写经典句式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关联词与复句类型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既……又……；一边……一边……；一方面……另一方面……；不是……而是……；既然……那么……。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这种复句中的分句地位平等，没有主从之分。例如，“他既喜欢唱歌，又喜欢跳舞。”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并列关系关联词及复句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并列关系复句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并列关系关联词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但是；尽管……还是……；虽然……但是……；可是；然而；却。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转折关系关联词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这种复句中的后一分句与前一分句的意思相反或相对。例如，“尽管他很努力，但是还是没有通过考试。”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转折关系复句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转折关系关联词及复句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https://d.book118.com/825200321100011121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2024-09-24T03:47:30.094</cp:lastPrinted>
  <dcterms:created xsi:type="dcterms:W3CDTF">2024-09-23T19:47:30Z</dcterms:created>
  <dcterms:modified xsi:type="dcterms:W3CDTF">2024-09-23T19:47:31Z</dcterms:modified>
</cp:coreProperties>
</file>