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898B2DF-3E22-404B-8362-880621A13A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38F46C-E886-49FB-9448-AC67228482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0101F3F-C99E-4665-9A08-EEE3A9EF67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463FC67-CC20-4172-A57F-F33F831615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97252F9-D999-43A1-A631-A9F6DF260C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124BF22-02BC-479F-BDBA-31F383DD6C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BE228F6-2084-40F2-BCA1-1E42E37D20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BBB1C4-A04B-440D-AEEC-505A9CDA00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7D883A-BA03-4F2A-A3BC-4B14F1359B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5BBF01-B61F-4451-ACDD-9D2E7AF1CD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3A1E97-D420-4942-94EB-4262F90548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5203334300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危化品安全标志培训的挑战与解决方案</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危化品安全标志概述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危化品安全标志培训的挑战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解决方案一：制定个性化的培训计划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解决方案二：采用多样化的培训方式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解决方案三：建立完善的培训评估体系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7909" b="1790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2493" r="2493"/>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提高安全意识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危化品安全标志是保障生产安全的重要手段，通过培训加强员工对安全标志的认识和理解，提高安全意识。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应对法规要求</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国家对危化品安全标志有明确的法规和标准要求，企业需要遵守相关法规，通过培训确保员工掌握相关知识和技能。</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减少事故风险</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危化品事故往往带来严重的人员伤亡和财产损失，通过培训使员工能够正确识别和处理危化品安全标志，降低事故发生的可能性。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保障生产安全</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通过培训确保员工在生产过程中能够正确识别和处理危化品安全标志，避免操作失误引发事故。</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促进企业可持续发展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安全生产是企业可持续发展的重要保障，通过培训提升员工安全素质，为企业创造稳定的生产环境。</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提升员工素质</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培训是提高员工安全素质的重要途径，使员工具备必要的安全知识和技能，增强安全防范意识。</a:t>
            </a:r>
          </a:p>
        </p:txBody>
      </p:sp>
      <p:pic>
        <p:nvPicPr>
          <p:cNvPr id="10" name="Picture 10"/>
          <p:cNvPicPr>
            <a:picLocks noChangeAspect="1"/>
          </p:cNvPicPr>
          <p:nvPr/>
        </p:nvPicPr>
        <p:blipFill>
          <a:blip r:embed="rId2"/>
          <a:srcRect l="16750" r="16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危化品安全标志概述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237" b="1823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危化品安全标志是一种图形符号或文字说明，用于标识危险化学品的特性、危害和防范措施，以提醒人们注意危险并采取相应的防护措施。</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危化品安全标志在危化品的生产、储存、运输和使用过程中发挥着重要作用，能够提醒人们注意危险、避免事故、减少人员伤亡和财产损失。</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标志的定义和作用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作用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7130" r="2713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根据危化品的特性和危害程度，危化品安全标志可分为禁止标志、警告标志、指令标志和提示标志等多种类型。</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种类</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危化品安全标志具有直观性、醒目性、易懂性和普遍性等特点，能够迅速传达危险信息，引起人们的注意和警惕。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标志的种类和特点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5000" r="25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我国《安全生产法》、《危险化学品安全管理条例》等法律法规对危化品安全标志的设置和使用做出了明确规定。</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法律法规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国家制定了《危险化学品安全标志及其使用导则》等一系列标准，对危化品安全标志的设计、制作、设置和使用等方面进行了详细规定。</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标准</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标志的法律法规和标准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危化品安全标志培训的挑战</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标志种类繁多</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危化品安全标志涉及多种类别，如易燃、易爆、有毒、腐蚀等，每种标志都有其特定的含义和使用场景。</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法规标准不断更新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随着法规标准的不断更新，培训内容也需要随之调整，增加了培训的难度和复杂性。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1030" r="3103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培训内容复杂多样</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0555" r="1055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知识背景不同</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培训对象可能来自不同领域和岗位，对危化品安全标志的认知和理解程度存在较大差异。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培训需求多样化</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不同岗位和人员对危化品安全标志的培训需求不同，需要有针对性的培训内容和方式。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培训对象差异大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培训方式单一枯燥</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传统培训方式为主</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目前危化品安全标志培训主要采用传统的课堂讲授方式，缺乏互动和实践环节，容易使学员感到枯燥无味。</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缺乏创新手段</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现有的培训手段相对单一，缺乏运用现代技术手段进行创新，如虚拟现实、增强现实等。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目前对危化品安全标志培训效果的评估标准不够明确，难以量化评估培训效果。</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缺乏有效评估工具</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缺乏有效的评估工具和方法，无法对学员的学习成果进行全面、客观的评估。</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评估标准不明确</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培训效果难以评估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解决方案一：制定个性化的培训计划</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明确培训对象是危化品从业人员还是普通公众，以便针对不同人群制定不同的培训计划。</a:t>
            </a:r>
          </a:p>
        </p:txBody>
      </p:sp>
      <p:pic>
        <p:nvPicPr>
          <p:cNvPr id="6" name="Picture 6"/>
          <p:cNvPicPr>
            <a:picLocks noChangeAspect="1"/>
          </p:cNvPicPr>
          <p:nvPr/>
        </p:nvPicPr>
        <p:blipFill>
          <a:blip r:embed="rId2"/>
          <a:srcRect l="16250" r="162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确定培训对象</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通过问卷调查、访谈等方式，了解培训对象对危化品安全标志的认知程度和培训需求。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了解培训需求</a:t>
            </a:r>
          </a:p>
        </p:txBody>
      </p:sp>
      <p:pic>
        <p:nvPicPr>
          <p:cNvPr id="10" name="Picture 10"/>
          <p:cNvPicPr>
            <a:picLocks noChangeAspect="1"/>
          </p:cNvPicPr>
          <p:nvPr/>
        </p:nvPicPr>
        <p:blipFill>
          <a:blip r:embed="rId3"/>
          <a:srcRect l="17505" r="1750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125" r="1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分析培训对象的年龄、文化程度、职业背景等特点，以便制定符合其认知特点和实际需求的培训内容。</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分析特点</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分析培训对象的需求和特点</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根据培训对象的需求和特点，制定涵盖危化品安全标志识别、理解、应用等方面的培训内容。</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确定培训内容</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结合培训内容和培训对象的实际情况，选择合适的培训方式，如线上课程、线下讲座、实践操作等。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选择培训方式</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将培训内容和方式进行整合，制定详细的培训计划，包括培训时间、地点、人员安排等。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制定培训计划</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制定针对性的培训内容和方式</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https://d.book118.com/825203334300011044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2024-09-07T07:06:15.214</cp:lastPrinted>
  <dcterms:created xsi:type="dcterms:W3CDTF">2024-09-06T23:06:15Z</dcterms:created>
  <dcterms:modified xsi:type="dcterms:W3CDTF">2024-09-06T23:06:17Z</dcterms:modified>
</cp:coreProperties>
</file>