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510BE3-52E2-4CE6-81A8-DAA6667F9D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079E89-D7DD-4B78-B0B2-4CFB75DD56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77EBCA-DC69-4C92-A527-12249D6BEC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CF0D59-9493-4E25-9898-BAD1E38357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2F6079-900B-471D-A707-C74A83A49F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8AE51F-D554-4F50-A986-711DC775CF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A561FB-9254-4B81-A1C9-F794B6F24B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ADBC6D-5D5D-4B0A-82F1-6ED82D7090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B4ED05-299A-4E3E-BEB3-75BC3FBC7C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9379BD-71A5-4C07-8919-15F6DF5A94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237580-1033-4597-9034-930C0F9880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521001123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量子计算对安全的影响</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量子计算原理简介
 量子计算能力发展现状
 传统加密与公钥基础设施
 量子计算对加密的威胁
 后量子密码学的发展
 量子安全通信协议
 量子计算的安全挑战
 量子安全的研究展望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量子计算原理简介</a:t>
            </a:r>
          </a:p>
        </p:txBody>
      </p:sp>
      <p:sp>
        <p:nvSpPr>
          <p:cNvPr id="3" name="Subtitle 2"/>
          <p:cNvSpPr>
            <a:spLocks noGrp="1"/>
          </p:cNvSpPr>
          <p:nvPr>
            <p:ph type="subTitle" idx="1"/>
          </p:nvPr>
        </p:nvSpPr>
        <p:spPr/>
        <p:txBody>
          <a:bodyPr/>
          <a:lstStyle/>
          <a:p>
            <a:r>
              <a:t>量子计算对安全的影响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量子计算原理简介</a:t>
            </a:r>
          </a:p>
        </p:txBody>
      </p:sp>
      <p:sp>
        <p:nvSpPr>
          <p:cNvPr id="3" name="Text Placeholder 2"/>
          <p:cNvSpPr>
            <a:spLocks noGrp="1"/>
          </p:cNvSpPr>
          <p:nvPr>
            <p:ph type="body" idx="1"/>
          </p:nvPr>
        </p:nvSpPr>
        <p:spPr/>
        <p:txBody>
          <a:bodyPr/>
          <a:lstStyle/>
          <a:p>
            <a:r>
              <a:t>量子计算原理简介</a:t>
            </a:r>
          </a:p>
        </p:txBody>
      </p:sp>
      <p:sp>
        <p:nvSpPr>
          <p:cNvPr id="4" name="Content Placeholder 3"/>
          <p:cNvSpPr>
            <a:spLocks noGrp="1"/>
          </p:cNvSpPr>
          <p:nvPr>
            <p:ph sz="half" idx="2"/>
          </p:nvPr>
        </p:nvSpPr>
        <p:spPr/>
        <p:txBody>
          <a:bodyPr/>
          <a:lstStyle/>
          <a:p>
            <a:r>
              <a:t>1.量子比特（qubit）：量子计算的基本单位，不同于经典比特的0或1状态，qubit可以同时处于多个状态的叠加态。</a:t>
            </a:r>
          </a:p>
          <a:p>
            <a:r>
              <a:t>2.量子叠加（superposition）：量子比特可以处于多个状态的叠加态，这是量子并行计算的基础。</a:t>
            </a:r>
          </a:p>
          <a:p>
            <a:r>
              <a:t>3.量子纠缠（entanglement）：两个或多个量子比特之间可以存在一种特殊的关系，即它们的状态是相互关联的，即使它们之间的距离很远。</a:t>
            </a:r>
          </a:p>
          <a:p>
            <a:r>
              <a:t>量子计算是一种基于量子力学原理的计算方式，利用了量子比特的叠加和纠缠等特性，可以在某些特定问题上比传统计算机更高效地解决。在安全领域，量子计算的发展也带来了新的挑战和机遇。</a:t>
            </a:r>
          </a:p>
          <a:p>
            <a:r>
              <a:t>首先，量子计算的发展可能会威胁到现有的加密体系。传统的公钥加密算法，如RSA和椭圆曲线加密，都基于大数分解等数学难题。而量子计算机可以利用其强大的计算能力，破解这些加密算法，从而对网络安全造成威胁。</a:t>
            </a:r>
          </a:p>
          <a:p>
            <a:r>
              <a:t>然而，量子计算也可以用于提高网络安全性的技术。例如，利用量子纠缠的特性可以实现不可破解的加密通信，即量子密钥分发。此外，量子计算也可以用于实现更高效的随机数生成和安全协议等。</a:t>
            </a:r>
          </a:p>
          <a:p>
            <a:r>
              <a:t>总之，量子计算原理的引入为安全领域带来了新的挑战和机遇。我们需要深入研究量子计算的原理和应用，以便更好地应对未来的安全挑战。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量子计算能力发展现状</a:t>
            </a:r>
          </a:p>
        </p:txBody>
      </p:sp>
      <p:sp>
        <p:nvSpPr>
          <p:cNvPr id="3" name="Subtitle 2"/>
          <p:cNvSpPr>
            <a:spLocks noGrp="1"/>
          </p:cNvSpPr>
          <p:nvPr>
            <p:ph type="subTitle" idx="1"/>
          </p:nvPr>
        </p:nvSpPr>
        <p:spPr/>
        <p:txBody>
          <a:bodyPr/>
          <a:lstStyle/>
          <a:p>
            <a:r>
              <a:t>量子计算对安全的影响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量子计算能力发展现状</a:t>
            </a:r>
          </a:p>
        </p:txBody>
      </p:sp>
      <p:sp>
        <p:nvSpPr>
          <p:cNvPr id="3" name="Text Placeholder 2"/>
          <p:cNvSpPr>
            <a:spLocks noGrp="1"/>
          </p:cNvSpPr>
          <p:nvPr>
            <p:ph type="body" idx="1"/>
          </p:nvPr>
        </p:nvSpPr>
        <p:spPr/>
        <p:txBody>
          <a:bodyPr/>
          <a:lstStyle/>
          <a:p>
            <a:r>
              <a:t>量子计算能力发展现状</a:t>
            </a:r>
          </a:p>
        </p:txBody>
      </p:sp>
      <p:sp>
        <p:nvSpPr>
          <p:cNvPr id="4" name="Content Placeholder 3"/>
          <p:cNvSpPr>
            <a:spLocks noGrp="1"/>
          </p:cNvSpPr>
          <p:nvPr>
            <p:ph sz="half" idx="2"/>
          </p:nvPr>
        </p:nvSpPr>
        <p:spPr/>
        <p:txBody>
          <a:bodyPr/>
          <a:lstStyle/>
          <a:p>
            <a:r>
              <a:t>1.量子计算技术快速发展，计算能力呈指数级增长，已经具备解决一些传统计算机难以解决的问题的能力。</a:t>
            </a:r>
          </a:p>
          <a:p>
            <a:r>
              <a:t>2.全球范围内的量子计算研究如火如荼，各国都在加强量子计算技术的研发和应用。</a:t>
            </a:r>
          </a:p>
          <a:p>
            <a:r>
              <a:t>3.量子计算技术的发展和应用，对传统的密码学和网络安全带来了挑战和机遇。</a:t>
            </a:r>
          </a:p>
          <a:p/>
        </p:txBody>
      </p:sp>
      <p:sp>
        <p:nvSpPr>
          <p:cNvPr id="5" name="Text Placeholder 4"/>
          <p:cNvSpPr>
            <a:spLocks noGrp="1"/>
          </p:cNvSpPr>
          <p:nvPr>
            <p:ph type="body" idx="3"/>
          </p:nvPr>
        </p:nvSpPr>
        <p:spPr/>
        <p:txBody>
          <a:bodyPr/>
          <a:lstStyle/>
          <a:p>
            <a:r>
              <a:t>量子计算机硬件的发展</a:t>
            </a:r>
          </a:p>
        </p:txBody>
      </p:sp>
      <p:sp>
        <p:nvSpPr>
          <p:cNvPr id="6" name="Content Placeholder 5"/>
          <p:cNvSpPr>
            <a:spLocks noGrp="1"/>
          </p:cNvSpPr>
          <p:nvPr>
            <p:ph sz="half" idx="4"/>
          </p:nvPr>
        </p:nvSpPr>
        <p:spPr/>
        <p:txBody>
          <a:bodyPr/>
          <a:lstStyle/>
          <a:p>
            <a:r>
              <a:t>1.量子计算机硬件的种类繁多，包括超导、离子阱、光子等多种技术路线。</a:t>
            </a:r>
          </a:p>
          <a:p>
            <a:r>
              <a:t>2.随着技术的不断进步，量子计算机的规模和性能都在不断提高，目前已经出现了拥有数百个量子比特的量子计算机。</a:t>
            </a:r>
          </a:p>
          <a:p>
            <a:r>
              <a:t>3.量子计算机硬件的发展为量子计算的应用提供了基础保障。</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量子计算能力发展现状</a:t>
            </a:r>
          </a:p>
        </p:txBody>
      </p:sp>
      <p:sp>
        <p:nvSpPr>
          <p:cNvPr id="3" name="Text Placeholder 2"/>
          <p:cNvSpPr>
            <a:spLocks noGrp="1"/>
          </p:cNvSpPr>
          <p:nvPr>
            <p:ph type="body" idx="1"/>
          </p:nvPr>
        </p:nvSpPr>
        <p:spPr/>
        <p:txBody>
          <a:bodyPr/>
          <a:lstStyle/>
          <a:p>
            <a:r>
              <a:t>量子计算软件的发展</a:t>
            </a:r>
          </a:p>
        </p:txBody>
      </p:sp>
      <p:sp>
        <p:nvSpPr>
          <p:cNvPr id="4" name="Content Placeholder 3"/>
          <p:cNvSpPr>
            <a:spLocks noGrp="1"/>
          </p:cNvSpPr>
          <p:nvPr>
            <p:ph sz="half" idx="2"/>
          </p:nvPr>
        </p:nvSpPr>
        <p:spPr/>
        <p:txBody>
          <a:bodyPr/>
          <a:lstStyle/>
          <a:p>
            <a:r>
              <a:t>1.量子计算软件的发展滞后于硬件，但已经出现了多个量子计算编程语言和软件平台。</a:t>
            </a:r>
          </a:p>
          <a:p>
            <a:r>
              <a:t>2.量子计算软件的发展需要加强算法和应用的研究，以提高量子计算的应用水平和效率。</a:t>
            </a:r>
          </a:p>
          <a:p>
            <a:r>
              <a:t>3.随着量子计算技术的发展，量子计算软件将会越来越重要。</a:t>
            </a:r>
          </a:p>
          <a:p/>
        </p:txBody>
      </p:sp>
      <p:sp>
        <p:nvSpPr>
          <p:cNvPr id="5" name="Text Placeholder 4"/>
          <p:cNvSpPr>
            <a:spLocks noGrp="1"/>
          </p:cNvSpPr>
          <p:nvPr>
            <p:ph type="body" idx="3"/>
          </p:nvPr>
        </p:nvSpPr>
        <p:spPr/>
        <p:txBody>
          <a:bodyPr/>
          <a:lstStyle/>
          <a:p>
            <a:r>
              <a:t>量子计算的应用领域</a:t>
            </a:r>
          </a:p>
        </p:txBody>
      </p:sp>
      <p:sp>
        <p:nvSpPr>
          <p:cNvPr id="6" name="Content Placeholder 5"/>
          <p:cNvSpPr>
            <a:spLocks noGrp="1"/>
          </p:cNvSpPr>
          <p:nvPr>
            <p:ph sz="half" idx="4"/>
          </p:nvPr>
        </p:nvSpPr>
        <p:spPr/>
        <p:txBody>
          <a:bodyPr/>
          <a:lstStyle/>
          <a:p>
            <a:r>
              <a:t>1.量子计算的应用领域广泛，包括化学、物理、生物、金融等多个领域。</a:t>
            </a:r>
          </a:p>
          <a:p>
            <a:r>
              <a:t>2.量子计算在密码学和网络安全领域有着广泛的应用前景，可以用于加密、解密、密钥分发等方面。</a:t>
            </a:r>
          </a:p>
          <a:p>
            <a:r>
              <a:t>3.随着量子计算技术的发展，量子计算的应用领域将会不断扩大。</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量子计算能力发展现状</a:t>
            </a:r>
          </a:p>
        </p:txBody>
      </p:sp>
      <p:sp>
        <p:nvSpPr>
          <p:cNvPr id="3" name="Text Placeholder 2"/>
          <p:cNvSpPr>
            <a:spLocks noGrp="1"/>
          </p:cNvSpPr>
          <p:nvPr>
            <p:ph type="body" idx="1"/>
          </p:nvPr>
        </p:nvSpPr>
        <p:spPr/>
        <p:txBody>
          <a:bodyPr/>
          <a:lstStyle/>
          <a:p>
            <a:r>
              <a:t>量子计算对密码学的影响</a:t>
            </a:r>
          </a:p>
        </p:txBody>
      </p:sp>
      <p:sp>
        <p:nvSpPr>
          <p:cNvPr id="4" name="Content Placeholder 3"/>
          <p:cNvSpPr>
            <a:spLocks noGrp="1"/>
          </p:cNvSpPr>
          <p:nvPr>
            <p:ph sz="half" idx="2"/>
          </p:nvPr>
        </p:nvSpPr>
        <p:spPr/>
        <p:txBody>
          <a:bodyPr/>
          <a:lstStyle/>
          <a:p>
            <a:r>
              <a:t>1.量子计算的发展对传统的密码学带来了挑战，一些传统的加密算法可能会被量子计算机破解。</a:t>
            </a:r>
          </a:p>
          <a:p>
            <a:r>
              <a:t>2.量子密码学的发展为密码学提供了新的解决方案，可以利用量子技术的特性保护信息的机密性和完整性。</a:t>
            </a:r>
          </a:p>
          <a:p>
            <a:r>
              <a:t>3.密码学需要适应量子计算的发展，加强量子密码学的研究和应用。</a:t>
            </a:r>
          </a:p>
          <a:p/>
        </p:txBody>
      </p:sp>
      <p:sp>
        <p:nvSpPr>
          <p:cNvPr id="5" name="Text Placeholder 4"/>
          <p:cNvSpPr>
            <a:spLocks noGrp="1"/>
          </p:cNvSpPr>
          <p:nvPr>
            <p:ph type="body" idx="3"/>
          </p:nvPr>
        </p:nvSpPr>
        <p:spPr/>
        <p:txBody>
          <a:bodyPr/>
          <a:lstStyle/>
          <a:p>
            <a:r>
              <a:t>量子计算对网络安全的影响</a:t>
            </a:r>
          </a:p>
        </p:txBody>
      </p:sp>
      <p:sp>
        <p:nvSpPr>
          <p:cNvPr id="6" name="Content Placeholder 5"/>
          <p:cNvSpPr>
            <a:spLocks noGrp="1"/>
          </p:cNvSpPr>
          <p:nvPr>
            <p:ph sz="half" idx="4"/>
          </p:nvPr>
        </p:nvSpPr>
        <p:spPr/>
        <p:txBody>
          <a:bodyPr/>
          <a:lstStyle/>
          <a:p>
            <a:r>
              <a:t>1.量子计算的发展对网络安全带来了新的挑战，一些传统的网络安全技术可能需要更新和升级。</a:t>
            </a:r>
          </a:p>
          <a:p>
            <a:r>
              <a:t>2.量子计算可以用于加密和解密网络传输的信息，提高网络传输的安全性。</a:t>
            </a:r>
          </a:p>
          <a:p>
            <a:r>
              <a:t>3.网络安全需要加强量子计算技术的研究和应用，以适应未来网络安全的需要。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传统加密与公钥基础设施</a:t>
            </a:r>
          </a:p>
        </p:txBody>
      </p:sp>
      <p:sp>
        <p:nvSpPr>
          <p:cNvPr id="3" name="Subtitle 2"/>
          <p:cNvSpPr>
            <a:spLocks noGrp="1"/>
          </p:cNvSpPr>
          <p:nvPr>
            <p:ph type="subTitle" idx="1"/>
          </p:nvPr>
        </p:nvSpPr>
        <p:spPr/>
        <p:txBody>
          <a:bodyPr/>
          <a:lstStyle/>
          <a:p>
            <a:r>
              <a:t>量子计算对安全的影响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传统加密与公钥基础设施</a:t>
            </a:r>
          </a:p>
        </p:txBody>
      </p:sp>
      <p:sp>
        <p:nvSpPr>
          <p:cNvPr id="3" name="Text Placeholder 2"/>
          <p:cNvSpPr>
            <a:spLocks noGrp="1"/>
          </p:cNvSpPr>
          <p:nvPr>
            <p:ph type="body" idx="1"/>
          </p:nvPr>
        </p:nvSpPr>
        <p:spPr/>
        <p:txBody>
          <a:bodyPr/>
          <a:lstStyle/>
          <a:p>
            <a:r>
              <a:t>传统加密与公钥基础设施概述</a:t>
            </a:r>
          </a:p>
        </p:txBody>
      </p:sp>
      <p:sp>
        <p:nvSpPr>
          <p:cNvPr id="4" name="Content Placeholder 3"/>
          <p:cNvSpPr>
            <a:spLocks noGrp="1"/>
          </p:cNvSpPr>
          <p:nvPr>
            <p:ph sz="half" idx="2"/>
          </p:nvPr>
        </p:nvSpPr>
        <p:spPr/>
        <p:txBody>
          <a:bodyPr/>
          <a:lstStyle/>
          <a:p>
            <a:r>
              <a:t>1.传统加密方法主要依赖于复杂的数学难题，以实现信息的保密性。</a:t>
            </a:r>
          </a:p>
          <a:p>
            <a:r>
              <a:t>2.公钥基础设施(PKI)提供了公钥加密和数字签名的服务，是现代网络安全的重要组成部分。</a:t>
            </a:r>
          </a:p>
          <a:p/>
        </p:txBody>
      </p:sp>
      <p:sp>
        <p:nvSpPr>
          <p:cNvPr id="5" name="Text Placeholder 4"/>
          <p:cNvSpPr>
            <a:spLocks noGrp="1"/>
          </p:cNvSpPr>
          <p:nvPr>
            <p:ph type="body" idx="3"/>
          </p:nvPr>
        </p:nvSpPr>
        <p:spPr/>
        <p:txBody>
          <a:bodyPr/>
          <a:lstStyle/>
          <a:p>
            <a:r>
              <a:t>对称加密与非对称加密</a:t>
            </a:r>
          </a:p>
        </p:txBody>
      </p:sp>
      <p:sp>
        <p:nvSpPr>
          <p:cNvPr id="6" name="Content Placeholder 5"/>
          <p:cNvSpPr>
            <a:spLocks noGrp="1"/>
          </p:cNvSpPr>
          <p:nvPr>
            <p:ph sz="half" idx="4"/>
          </p:nvPr>
        </p:nvSpPr>
        <p:spPr/>
        <p:txBody>
          <a:bodyPr/>
          <a:lstStyle/>
          <a:p>
            <a:r>
              <a:t>1.对称加密使用相同的密钥进行加密和解密，而非对称加密使用公钥和私钥。</a:t>
            </a:r>
          </a:p>
          <a:p>
            <a:r>
              <a:t>2.非对称加密提供了更高的安全性，因为私钥的保密性更强。</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传统加密与公钥基础设施</a:t>
            </a:r>
          </a:p>
        </p:txBody>
      </p:sp>
      <p:sp>
        <p:nvSpPr>
          <p:cNvPr id="3" name="Content Placeholder 2"/>
          <p:cNvSpPr>
            <a:spLocks noGrp="1"/>
          </p:cNvSpPr>
          <p:nvPr>
            <p:ph sz="half" idx="2"/>
          </p:nvPr>
        </p:nvSpPr>
        <p:spPr/>
        <p:txBody>
          <a:bodyPr/>
          <a:lstStyle/>
          <a:p>
            <a:r>
              <a:t>1.公钥基础设施包括证书颁发机构(CA)、注册机构(RA)和证书存储库。</a:t>
            </a:r>
          </a:p>
          <a:p>
            <a:r>
              <a:t>2.CA负责颁发和撤销证书，RA负责处理用户请求，证书存储库则保存公钥和证书信息。</a:t>
            </a:r>
          </a:p>
          <a:p/>
        </p:txBody>
      </p:sp>
      <p:sp>
        <p:nvSpPr>
          <p:cNvPr id="4" name="Text Placeholder 3"/>
          <p:cNvSpPr>
            <a:spLocks noGrp="1"/>
          </p:cNvSpPr>
          <p:nvPr>
            <p:ph type="body" idx="3"/>
          </p:nvPr>
        </p:nvSpPr>
        <p:spPr/>
        <p:txBody>
          <a:bodyPr/>
          <a:lstStyle/>
          <a:p>
            <a:r>
              <a:t>公钥基础设施的安全挑战</a:t>
            </a:r>
          </a:p>
        </p:txBody>
      </p:sp>
      <p:sp>
        <p:nvSpPr>
          <p:cNvPr id="5" name="Content Placeholder 4"/>
          <p:cNvSpPr>
            <a:spLocks noGrp="1"/>
          </p:cNvSpPr>
          <p:nvPr>
            <p:ph sz="half" idx="4"/>
          </p:nvPr>
        </p:nvSpPr>
        <p:spPr/>
        <p:txBody>
          <a:bodyPr/>
          <a:lstStyle/>
          <a:p>
            <a:r>
              <a:t>1.公钥基础设施可能受到量子计算的攻击，因为一些公钥算法的基础数学问题可能被量子计算机有效解决。</a:t>
            </a:r>
          </a:p>
          <a:p>
            <a:r>
              <a:t>2.为了应对这一挑战，需要研发抗量子计算的加密算法和公钥基础设施。</a:t>
            </a:r>
          </a:p>
          <a:p/>
        </p:txBody>
      </p:sp>
      <p:sp>
        <p:nvSpPr>
          <p:cNvPr id="6" name="Text Placeholder 5"/>
          <p:cNvSpPr>
            <a:spLocks noGrp="1"/>
          </p:cNvSpPr>
          <p:nvPr>
            <p:ph type="body" idx="1"/>
          </p:nvPr>
        </p:nvSpPr>
        <p:spPr/>
        <p:txBody>
          <a:bodyPr/>
          <a:lstStyle/>
          <a:p>
            <a:r>
              <a:t>公钥基础设施的组成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传统加密与公钥基础设施</a:t>
            </a:r>
          </a:p>
        </p:txBody>
      </p:sp>
      <p:sp>
        <p:nvSpPr>
          <p:cNvPr id="3" name="Text Placeholder 2"/>
          <p:cNvSpPr>
            <a:spLocks noGrp="1"/>
          </p:cNvSpPr>
          <p:nvPr>
            <p:ph type="body" idx="1"/>
          </p:nvPr>
        </p:nvSpPr>
        <p:spPr/>
        <p:txBody>
          <a:bodyPr/>
          <a:lstStyle/>
          <a:p>
            <a:r>
              <a:t>量子计算对传统加密的影响</a:t>
            </a:r>
          </a:p>
        </p:txBody>
      </p:sp>
      <p:sp>
        <p:nvSpPr>
          <p:cNvPr id="4" name="Content Placeholder 3"/>
          <p:cNvSpPr>
            <a:spLocks noGrp="1"/>
          </p:cNvSpPr>
          <p:nvPr>
            <p:ph sz="half" idx="2"/>
          </p:nvPr>
        </p:nvSpPr>
        <p:spPr/>
        <p:txBody>
          <a:bodyPr/>
          <a:lstStyle/>
          <a:p>
            <a:r>
              <a:t>1.量子计算的发展将可能破解一些传统的加密算法，如RSA和Diffie-Hellman密钥交换。</a:t>
            </a:r>
          </a:p>
          <a:p>
            <a:r>
              <a:t>2.这意味着存储在公钥基础设施中的密钥和信息可能面临被破解的风险。</a:t>
            </a:r>
          </a:p>
          <a:p/>
        </p:txBody>
      </p:sp>
      <p:sp>
        <p:nvSpPr>
          <p:cNvPr id="5" name="Text Placeholder 4"/>
          <p:cNvSpPr>
            <a:spLocks noGrp="1"/>
          </p:cNvSpPr>
          <p:nvPr>
            <p:ph type="body" idx="3"/>
          </p:nvPr>
        </p:nvSpPr>
        <p:spPr/>
        <p:txBody>
          <a:bodyPr/>
          <a:lstStyle/>
          <a:p>
            <a:r>
              <a:t>抗量子计算的加密策略</a:t>
            </a:r>
          </a:p>
        </p:txBody>
      </p:sp>
      <p:sp>
        <p:nvSpPr>
          <p:cNvPr id="6" name="Content Placeholder 5"/>
          <p:cNvSpPr>
            <a:spLocks noGrp="1"/>
          </p:cNvSpPr>
          <p:nvPr>
            <p:ph sz="half" idx="4"/>
          </p:nvPr>
        </p:nvSpPr>
        <p:spPr/>
        <p:txBody>
          <a:bodyPr/>
          <a:lstStyle/>
          <a:p>
            <a:r>
              <a:t>1.研究和开发抗量子计算的加密算法和公钥基础设施是至关重要的。</a:t>
            </a:r>
          </a:p>
          <a:p>
            <a:r>
              <a:t>2.目前已有一些抗量子计算的加密算法被提出，如基于格的加密算法和基于多变量的加密算法。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量子计算对加密的威胁</a:t>
            </a:r>
          </a:p>
        </p:txBody>
      </p:sp>
      <p:sp>
        <p:nvSpPr>
          <p:cNvPr id="3" name="Subtitle 2"/>
          <p:cNvSpPr>
            <a:spLocks noGrp="1"/>
          </p:cNvSpPr>
          <p:nvPr>
            <p:ph type="subTitle" idx="1"/>
          </p:nvPr>
        </p:nvSpPr>
        <p:spPr/>
        <p:txBody>
          <a:bodyPr/>
          <a:lstStyle/>
          <a:p>
            <a:r>
              <a:t>量子计算对安全的影响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量子计算对加密的威胁</a:t>
            </a:r>
          </a:p>
        </p:txBody>
      </p:sp>
      <p:sp>
        <p:nvSpPr>
          <p:cNvPr id="3" name="Text Placeholder 2"/>
          <p:cNvSpPr>
            <a:spLocks noGrp="1"/>
          </p:cNvSpPr>
          <p:nvPr>
            <p:ph type="body" idx="1"/>
          </p:nvPr>
        </p:nvSpPr>
        <p:spPr/>
        <p:txBody>
          <a:bodyPr/>
          <a:lstStyle/>
          <a:p>
            <a:r>
              <a:t>量子计算对加密算法的威胁</a:t>
            </a:r>
          </a:p>
        </p:txBody>
      </p:sp>
      <p:sp>
        <p:nvSpPr>
          <p:cNvPr id="4" name="Content Placeholder 3"/>
          <p:cNvSpPr>
            <a:spLocks noGrp="1"/>
          </p:cNvSpPr>
          <p:nvPr>
            <p:ph sz="half" idx="2"/>
          </p:nvPr>
        </p:nvSpPr>
        <p:spPr/>
        <p:txBody>
          <a:bodyPr/>
          <a:lstStyle/>
          <a:p>
            <a:r>
              <a:t>1.量子计算机能够破解目前使用的大多数加密算法，包括RSA和椭圆曲线加密等。这是因为量子计算机可以利用量子并行性进行暴力破解，大大缩短了破解时间。</a:t>
            </a:r>
          </a:p>
          <a:p>
            <a:r>
              <a:t>2.随着量子计算机的发展，传统加密算法的安全性将越来越受到威胁。因此，需要开发新的抗量子加密算法来保证信息的安全性。</a:t>
            </a:r>
          </a:p>
          <a:p>
            <a:r>
              <a:t>3.抗量子加密算法需要满足一定的数学难题，以确保量子计算机无法破解。同时，也需要考虑到算法的效率和易用性。</a:t>
            </a:r>
          </a:p>
          <a:p/>
        </p:txBody>
      </p:sp>
      <p:sp>
        <p:nvSpPr>
          <p:cNvPr id="5" name="Text Placeholder 4"/>
          <p:cNvSpPr>
            <a:spLocks noGrp="1"/>
          </p:cNvSpPr>
          <p:nvPr>
            <p:ph type="body" idx="3"/>
          </p:nvPr>
        </p:nvSpPr>
        <p:spPr/>
        <p:txBody>
          <a:bodyPr/>
          <a:lstStyle/>
          <a:p>
            <a:r>
              <a:t>量子计算对网络通信安全的威胁</a:t>
            </a:r>
          </a:p>
        </p:txBody>
      </p:sp>
      <p:sp>
        <p:nvSpPr>
          <p:cNvPr id="6" name="Content Placeholder 5"/>
          <p:cNvSpPr>
            <a:spLocks noGrp="1"/>
          </p:cNvSpPr>
          <p:nvPr>
            <p:ph sz="half" idx="4"/>
          </p:nvPr>
        </p:nvSpPr>
        <p:spPr/>
        <p:txBody>
          <a:bodyPr/>
          <a:lstStyle/>
          <a:p>
            <a:r>
              <a:t>1.量子计算机能够破解目前使用的许多网络通信协议，如SSL/TLS等，从而威胁到网络通信的安全性。</a:t>
            </a:r>
          </a:p>
          <a:p>
            <a:r>
              <a:t>2.量子计算机的攻击方式不仅包括被动窃听，还包括主动攻击，如量子中间人攻击等。这些攻击方式可以使得攻击者可以截获并篡改通信内容。</a:t>
            </a:r>
          </a:p>
          <a:p>
            <a:r>
              <a:t>3.为了防止量子计算机的攻击，需要采用量子安全的通信协议，如基于量子密钥分发的协议等。</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量子计算对加密的威胁</a:t>
            </a:r>
          </a:p>
        </p:txBody>
      </p:sp>
      <p:sp>
        <p:nvSpPr>
          <p:cNvPr id="3" name="Text Placeholder 2"/>
          <p:cNvSpPr>
            <a:spLocks noGrp="1"/>
          </p:cNvSpPr>
          <p:nvPr>
            <p:ph type="body" idx="1"/>
          </p:nvPr>
        </p:nvSpPr>
        <p:spPr/>
        <p:txBody>
          <a:bodyPr/>
          <a:lstStyle/>
          <a:p>
            <a:r>
              <a:t>量子计算对云计算安全的威胁</a:t>
            </a:r>
          </a:p>
        </p:txBody>
      </p:sp>
      <p:sp>
        <p:nvSpPr>
          <p:cNvPr id="4" name="Content Placeholder 3"/>
          <p:cNvSpPr>
            <a:spLocks noGrp="1"/>
          </p:cNvSpPr>
          <p:nvPr>
            <p:ph sz="half" idx="2"/>
          </p:nvPr>
        </p:nvSpPr>
        <p:spPr/>
        <p:txBody>
          <a:bodyPr/>
          <a:lstStyle/>
          <a:p>
            <a:r>
              <a:t>1.云计算的安全性依赖于加密算法和身份验证机制等安全措施。然而，量子计算机的发展可能威胁到这些安全措施的有效性。</a:t>
            </a:r>
          </a:p>
          <a:p>
            <a:r>
              <a:t>2.量子计算机可以破解云计算中的身份验证机制，从而允许攻击者访问他人的数据或应用程序。</a:t>
            </a:r>
          </a:p>
          <a:p>
            <a:r>
              <a:t>3.为了保护云计算的安全性，需要采用抗量子的加密算法和身份验证机制等安全措施。</a:t>
            </a:r>
          </a:p>
          <a:p/>
        </p:txBody>
      </p:sp>
      <p:sp>
        <p:nvSpPr>
          <p:cNvPr id="5" name="Text Placeholder 4"/>
          <p:cNvSpPr>
            <a:spLocks noGrp="1"/>
          </p:cNvSpPr>
          <p:nvPr>
            <p:ph type="body" idx="3"/>
          </p:nvPr>
        </p:nvSpPr>
        <p:spPr/>
        <p:txBody>
          <a:bodyPr/>
          <a:lstStyle/>
          <a:p>
            <a:r>
              <a:t>量子计算对数据安全的影响</a:t>
            </a:r>
          </a:p>
        </p:txBody>
      </p:sp>
      <p:sp>
        <p:nvSpPr>
          <p:cNvPr id="6" name="Content Placeholder 5"/>
          <p:cNvSpPr>
            <a:spLocks noGrp="1"/>
          </p:cNvSpPr>
          <p:nvPr>
            <p:ph sz="half" idx="4"/>
          </p:nvPr>
        </p:nvSpPr>
        <p:spPr/>
        <p:txBody>
          <a:bodyPr/>
          <a:lstStyle/>
          <a:p>
            <a:r>
              <a:t>1.随着量子计算机的发展，越来越多的数据将面临被破解的风险。这包括个人数据、企业商业机密和政府敏感信息等。</a:t>
            </a:r>
          </a:p>
          <a:p>
            <a:r>
              <a:t>2.数据加密是保护数据安全的常用手段，但传统的加密算法在量子计算机面前显得不再可靠。因此，需要开发新的抗量子加密算法来确保数据的安全性。</a:t>
            </a:r>
          </a:p>
          <a:p>
            <a:r>
              <a:t>3.数据备份和灾难恢复等措施也可以在一定程度上保护数据的安全，避免数据被窃取或损坏。</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https://d.book118.com/825210011234011101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量子计算原理简介</vt:lpstr>
      <vt:lpstr> 量子计算原理简介</vt:lpstr>
      <vt:lpstr> 量子计算能力发展现状</vt:lpstr>
      <vt:lpstr> 量子计算能力发展现状</vt:lpstr>
      <vt:lpstr> 量子计算能力发展现状</vt:lpstr>
      <vt:lpstr> 量子计算能力发展现状</vt:lpstr>
      <vt:lpstr> 传统加密与公钥基础设施</vt:lpstr>
      <vt:lpstr> 传统加密与公钥基础设施</vt:lpstr>
      <vt:lpstr> 传统加密与公钥基础设施</vt:lpstr>
      <vt:lpstr> 传统加密与公钥基础设施</vt:lpstr>
      <vt:lpstr> 量子计算对加密的威胁</vt:lpstr>
      <vt:lpstr> 量子计算对加密的威胁</vt:lpstr>
      <vt:lpstr> 量子计算对加密的威胁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2024-09-10T06:18:30.345</cp:lastPrinted>
  <dcterms:created xsi:type="dcterms:W3CDTF">2024-09-09T22:18:30Z</dcterms:created>
  <dcterms:modified xsi:type="dcterms:W3CDTF">2024-09-09T22:18:32Z</dcterms:modified>
</cp:coreProperties>
</file>