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77178-F18D-48F5-8A2E-D782A165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022B3-998A-47B7-88DF-DA8D03E1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F08C3-9DDB-4086-9228-045D0FD9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D5A60-D8AD-4B4C-8DB2-65481AF7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E033E-4CE3-4545-8C8C-7DBC3A0F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40165-357F-44B5-83BC-0AEDA2765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D8A9C-1280-4863-95B2-B3D8665B9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944F7-2188-4580-9ADB-C547EC9D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7408A-B3AB-4BE9-9E91-683413518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9FDD5-F277-4114-9141-660B2564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92540-EC11-4FA2-BD45-7B7C52C07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10142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4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互联网文化创意产业发展趋势及创新模式分析报告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互联网文化创意产业创新模式分析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互联网文化创意产业发展面临的挑战与对策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互联网文化创意产业是指以互联网技术为依托，通过创新、创意和创造力，提供文化产品和服务的产业。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具有数字化、网络化、智能化、个性化等特点，能够满足人们日益增长的精神文化需求，促进经济发展和社会进步。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互联网文化创意产业已成为新的经济增长点，对国家经济发展具有重要贡献。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提升文化软实力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促进创新创业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通过互联网文化创意产业的发展，能够弘扬中华优秀传统文化，提升国家文化软实力。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互联网文化创意产业为创新创业提供了广阔的空间和机遇，有助于激发社会创新活力。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互联网文化创意产业的重要性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互联网文化创意产业经历了从萌芽到蓬勃发展的历程，不断推动着技术和文化的融合。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随着互联网技术的不断进步和应用领域的拓展，互联网文化创意产业将呈现多元化、跨界融合、个性化定制等发展趋势。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互联网文化创意产业在发展过程中不断涌现出新的创新模式，如平台经济、共享经济、社群经济等。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互联网文化创意产业的历史与发展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62" r="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随着互联网技术的不断发展，文化创意产业正逐步实现数字化转型，数字内容、数字出版、数字媒体等领域得到快速发展。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人工智能、大数据等技术的运用，使得文化创意产业的生产、营销、消费等环节更加智能化，提高了产业效率和用户体验。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互联网打破了传统行业的界限，文化创意产业与其他产业的融合成为趋势，如文化+科技、文化+旅游、文化+金融等。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融合模式创新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跨界融合带来了新的商业模式和业态，如网络文学与影视、动漫与游戏等，推动了产业的创新发展。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互联网平台成为文化创意产业的重要载体，平台经济模式逐渐兴起，如在线视频平台、数字音乐平台等。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文化创意产业逐渐形成完整的生态系统，产业链上下游企业相互合作，共同打造产业生态圈。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平台化与生态化趋势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随着消费者需求的多样化，个性化与定制化成为文化创意产业的发展方向，如定制化的艺术品、个性化品牌等。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通过大数据分析，企业可以精准把握消费者需求，提供定制化的产品和服务，提高用户体验和忠诚度。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个性化与定制化趋势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全球化与国际化趋势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互联网让世界变得更加紧密，文化创意产业的全球化趋势愈发明显，国际间的合作与交流不断加强。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本土企业积极拓展海外市场，参与国际竞争与合作，推动文化创意产业的国际化发展。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互联网文化创意产业创新模式分析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基于大数据的创新模式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通过大数据技术，对海量数据进行挖掘和分析，为文化创意产业提供数据支持和决策依据。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运用大数据技术对数据进行清洗、整合、分析和可视化。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收集各类文化创意产业相关的数据，包括用户行为、市场需求、产品表现等。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将处理后的数据应用于产品开发、市场预测、营销策略等方面，提高决策效率和准确性。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https://d.book118.com/825210142141011120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2024-09-22T23:45:33.758</cp:lastPrinted>
  <dcterms:created xsi:type="dcterms:W3CDTF">2024-09-22T15:45:33Z</dcterms:created>
  <dcterms:modified xsi:type="dcterms:W3CDTF">2024-09-22T15:45:35Z</dcterms:modified>
</cp:coreProperties>
</file>