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26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0" r:id="rId8"/>
  </p:sldIdLst>
  <p:sldSz cx="9144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tags" Target="tags/tag113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0617D-8027-45B8-ACAD-1D7078B21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9BF82-9BBE-4CDB-AC05-E2C970250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91DF0-0040-4EA5-84CC-9BC9550A0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6E724B-17D1-4646-903F-5C4FF91F5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0437A7-65FA-4226-BF6A-E6530D69E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7B73C4-A182-43AC-A476-4E71A121C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F02056-96D0-4DC0-A467-7FEDC5EC1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2B3996-4EF8-4DFB-BBCA-0D63A443F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08E06C-C67F-4DA8-862B-6AE1E9C2A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8413D-C7E9-469A-B065-3AB26EB17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2CD6C-0DF9-488F-A40C-63D35FDBA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3302079" y="5632796"/>
            <a:ext cx="5224938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 sz="1200">
                <a:sym typeface="+mn-ea"/>
              </a:rPr>
              <a:t>单击此处编辑母版文本样式</a:t>
            </a:r>
            <a:endParaRPr sz="1200"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3302079" y="3749203"/>
            <a:ext cx="5224939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ym typeface="+mn-ea"/>
              </a:rPr>
              <a:t>单击此处编辑标题</a:t>
            </a:r>
            <a:endParaRPr sz="4050"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3213258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8616315" y="4801235"/>
            <a:ext cx="52768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21100" y="1258888"/>
            <a:ext cx="8101406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0953" y="0"/>
            <a:ext cx="3034665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1430" y="-6220"/>
            <a:ext cx="3034665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144905" y="2623820"/>
            <a:ext cx="41148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sz="4875" err="1">
                <a:sym typeface="+mn-ea"/>
              </a:rPr>
              <a:t>编辑副标题</a:t>
            </a:r>
            <a:endParaRPr sz="4875"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2456497" y="579755"/>
            <a:ext cx="1071562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sz="4500">
                <a:sym typeface="+mn-ea"/>
              </a:rPr>
              <a:t>编辑标题</a:t>
            </a:r>
            <a:endParaRPr sz="4500"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8678704" y="6042660"/>
            <a:ext cx="27146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8678704" y="5685790"/>
            <a:ext cx="27146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8678704" y="5328920"/>
            <a:ext cx="27146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238" y="0"/>
            <a:ext cx="9143524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9144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8686324" y="6377305"/>
            <a:ext cx="216217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8686324" y="6468745"/>
            <a:ext cx="216217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8686324" y="6561455"/>
            <a:ext cx="216217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1558766" y="1539875"/>
            <a:ext cx="6284119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 sz="17475">
                <a:sym typeface="+mn-ea"/>
              </a:rPr>
              <a:t>编号</a:t>
            </a:r>
            <a:endParaRPr sz="17475"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1559242" y="3526155"/>
            <a:ext cx="6283642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 sz="4950">
                <a:sym typeface="+mn-ea"/>
              </a:rPr>
              <a:t>单击此处编辑标题</a:t>
            </a:r>
            <a:endParaRPr sz="4950"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399842" y="3103940"/>
            <a:ext cx="3717683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4800604" y="1258887"/>
            <a:ext cx="3821902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521100" y="1258887"/>
            <a:ext cx="38178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4676400" y="1688513"/>
            <a:ext cx="394610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676400" y="1258223"/>
            <a:ext cx="394610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521493" y="1688513"/>
            <a:ext cx="3941607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521493" y="1258223"/>
            <a:ext cx="3941607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521493" y="360000"/>
            <a:ext cx="8101012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21493" y="350838"/>
            <a:ext cx="8101013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521493" y="1258888"/>
            <a:ext cx="8101013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sz="1500">
                <a:sym typeface="+mn-ea"/>
              </a:rPr>
              <a:t>单击此处编辑母版副标题样式</a:t>
            </a:r>
            <a:endParaRPr sz="1500"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3213258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213258" y="4004201"/>
            <a:ext cx="5247322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sz="4500">
                <a:sym typeface="+mn-ea"/>
              </a:rPr>
              <a:t>单击此处编辑标题</a:t>
            </a:r>
            <a:endParaRPr sz="4500"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8616315" y="4801235"/>
            <a:ext cx="52768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521493" y="6314400"/>
            <a:ext cx="1962506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3087000" y="6314400"/>
            <a:ext cx="297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6658200" y="6314400"/>
            <a:ext cx="1964306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521100" y="360000"/>
            <a:ext cx="81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 sz="2700"/>
              <a:t>单击此处编辑母版标题样式</a:t>
            </a:r>
            <a:endParaRPr lang="zh-CN" altLang="en-US" sz="2700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521493" y="1258888"/>
            <a:ext cx="8101012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marR="0" lvl="1">
              <a:tabLst>
                <a:tab pos="1609725"/>
              </a:tabLst>
            </a:pPr>
            <a:r>
              <a:rPr lang="zh-CN" altLang="en-US" sz="1200"/>
              <a:t>二级</a:t>
            </a:r>
            <a:endParaRPr lang="zh-CN" altLang="en-US" sz="1200"/>
          </a:p>
          <a:p>
            <a:pPr marR="0" lvl="2"/>
            <a:r>
              <a:rPr lang="zh-CN" altLang="en-US" sz="1200"/>
              <a:t>三级</a:t>
            </a:r>
            <a:endParaRPr lang="zh-CN" altLang="en-US" sz="1200"/>
          </a:p>
          <a:p>
            <a:pPr marR="0" lvl="3"/>
            <a:r>
              <a:rPr lang="zh-CN" altLang="en-US" sz="1050"/>
              <a:t>四级</a:t>
            </a:r>
            <a:endParaRPr lang="zh-CN" altLang="en-US" sz="1050"/>
          </a:p>
          <a:p>
            <a:pPr marR="0"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259" r:id="rId2"/>
    <p:sldLayoutId id="2147486260" r:id="rId3"/>
    <p:sldLayoutId id="2147486261" r:id="rId4"/>
    <p:sldLayoutId id="2147486262" r:id="rId5"/>
    <p:sldLayoutId id="2147486263" r:id="rId6"/>
    <p:sldLayoutId id="2147486264" r:id="rId7"/>
    <p:sldLayoutId id="2147486265" r:id="rId8"/>
    <p:sldLayoutId id="2147486266" r:id="rId9"/>
    <p:sldLayoutId id="2147486267" r:id="rId10"/>
    <p:sldLayoutId id="214748626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21031004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3302079" y="5081847"/>
            <a:ext cx="5224938" cy="437670"/>
          </a:xfrm>
        </p:spPr>
        <p:txBody>
          <a:bodyPr/>
          <a:lstStyle/>
          <a:p>
            <a:r>
              <a:rPr lang="zh-CN" altLang="en-US" sz="1200"/>
              <a:t>汇报人：</a:t>
            </a:r>
            <a:r>
              <a:rPr lang="en-US" altLang="zh-CN" sz="1200"/>
              <a:t>李老师</a:t>
            </a:r>
            <a:endParaRPr lang="zh-CN" altLang="en-US" sz="1200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3302079" y="3669152"/>
            <a:ext cx="5224939" cy="1298299"/>
          </a:xfrm>
        </p:spPr>
        <p:txBody>
          <a:bodyPr>
            <a:normAutofit fontScale="90000"/>
          </a:bodyPr>
          <a:lstStyle/>
          <a:p>
            <a:r>
              <a:rPr lang="zh-CN" altLang="en-US" sz="4500"/>
              <a:t>通过KOL合作和社交媒体推广扩大品牌在小红书上的用户群体和市场份额</a:t>
            </a:r>
            <a:endParaRPr lang="zh-CN" altLang="en-US" sz="4500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1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144905" y="2825115"/>
            <a:ext cx="4114800" cy="1007745"/>
          </a:xfrm>
        </p:spPr>
        <p:txBody>
          <a:bodyPr/>
          <a:lstStyle/>
          <a:p>
            <a:r>
              <a:rPr lang="zh-CN" altLang="en-US" sz="4875"/>
              <a:t>CONTENTS</a:t>
            </a:r>
            <a:endParaRPr lang="zh-CN" altLang="en-US" sz="4875"/>
          </a:p>
        </p:txBody>
      </p:sp>
      <p:sp>
        <p:nvSpPr>
          <p:cNvPr id="1048814" name="标题 6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2456497" y="1292066"/>
            <a:ext cx="1071562" cy="3452336"/>
          </a:xfrm>
        </p:spPr>
        <p:txBody>
          <a:bodyPr/>
          <a:lstStyle/>
          <a:p>
            <a:r>
              <a:rPr lang="zh-CN" altLang="en-US" sz="4500"/>
              <a:t>目录</a:t>
            </a:r>
            <a:endParaRPr lang="zh-CN" altLang="en-US" sz="4500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4351972" y="1408271"/>
            <a:ext cx="4050030" cy="648176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4506754" y="1445895"/>
            <a:ext cx="603408" cy="57340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18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18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5123021" y="1444466"/>
            <a:ext cx="3156585" cy="57626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15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  <a:endParaRPr lang="en-US" altLang="zh-CN" sz="15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4351972" y="2256472"/>
            <a:ext cx="4050030" cy="648176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4506754" y="2294096"/>
            <a:ext cx="603408" cy="57340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18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18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5123021" y="2292667"/>
            <a:ext cx="3156585" cy="57626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15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KOL合作策略</a:t>
            </a:r>
            <a:endParaRPr lang="en-US" altLang="zh-CN" sz="15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4351972" y="3105150"/>
            <a:ext cx="4050030" cy="648176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4506754" y="3142773"/>
            <a:ext cx="603408" cy="57340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18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18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5123021" y="3141345"/>
            <a:ext cx="3156585" cy="57626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15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社交媒体推广方式</a:t>
            </a:r>
            <a:endParaRPr lang="en-US" altLang="zh-CN" sz="15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4351972" y="3953827"/>
            <a:ext cx="4050030" cy="648176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4506754" y="3991451"/>
            <a:ext cx="603408" cy="57340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18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18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5123021" y="3990022"/>
            <a:ext cx="3156585" cy="57626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15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扩大用户群体和市场份额的策略</a:t>
            </a:r>
            <a:endParaRPr lang="en-US" altLang="zh-CN" sz="15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4351972" y="4802505"/>
            <a:ext cx="4050030" cy="648176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4506754" y="4840129"/>
            <a:ext cx="603408" cy="57340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18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18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5123021" y="4838700"/>
            <a:ext cx="3156585" cy="57626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15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KOL合作与社交媒体推广的结合</a:t>
            </a:r>
            <a:endParaRPr lang="en-US" altLang="zh-CN" sz="15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1558766" y="2012156"/>
            <a:ext cx="6284119" cy="2414111"/>
          </a:xfrm>
        </p:spPr>
        <p:txBody>
          <a:bodyPr>
            <a:normAutofit fontScale="86946" lnSpcReduction="10000"/>
          </a:bodyPr>
          <a:lstStyle/>
          <a:p>
            <a:r>
              <a:rPr lang="zh-CN" altLang="en-US" sz="20558"/>
              <a:t>1</a:t>
            </a:r>
            <a:endParaRPr lang="zh-CN" altLang="en-US" sz="20558"/>
          </a:p>
        </p:txBody>
      </p:sp>
      <p:sp>
        <p:nvSpPr>
          <p:cNvPr id="1048896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1559242" y="3501866"/>
            <a:ext cx="6283642" cy="1709737"/>
          </a:xfrm>
        </p:spPr>
        <p:txBody>
          <a:bodyPr/>
          <a:lstStyle/>
          <a:p>
            <a:r>
              <a:rPr lang="zh-CN" altLang="en-US" sz="4950"/>
              <a:t>添加章节标题</a:t>
            </a:r>
            <a:endParaRPr lang="zh-CN" altLang="en-US" sz="4950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1558766" y="2012156"/>
            <a:ext cx="6284119" cy="2414111"/>
          </a:xfrm>
        </p:spPr>
        <p:txBody>
          <a:bodyPr>
            <a:normAutofit fontScale="86946" lnSpcReduction="10000"/>
          </a:bodyPr>
          <a:lstStyle/>
          <a:p>
            <a:r>
              <a:rPr lang="zh-CN" altLang="en-US" sz="20558"/>
              <a:t>2</a:t>
            </a:r>
            <a:endParaRPr lang="zh-CN" altLang="en-US" sz="20558"/>
          </a:p>
        </p:txBody>
      </p:sp>
      <p:sp>
        <p:nvSpPr>
          <p:cNvPr id="1048952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1559242" y="3501866"/>
            <a:ext cx="6283642" cy="1709737"/>
          </a:xfrm>
        </p:spPr>
        <p:txBody>
          <a:bodyPr/>
          <a:lstStyle/>
          <a:p>
            <a:r>
              <a:rPr lang="zh-CN" altLang="en-US" sz="4950"/>
              <a:t>KOL合作策略</a:t>
            </a:r>
            <a:endParaRPr lang="zh-CN" altLang="en-US" sz="4950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https://d.book118.com/825210310041011043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1">
      <vt:lpstr>Arial</vt:lpstr>
      <vt:lpstr>Calibri</vt:lpstr>
      <vt:lpstr>微软雅黑</vt:lpstr>
      <vt:lpstr>Wingdings</vt:lpstr>
      <vt:lpstr>Calibri Light</vt:lpstr>
      <vt:lpstr>Office Theme</vt:lpstr>
      <vt:lpstr>通过KOL合作和社交媒体推广扩大品牌在小红书上的用户群体和市场份额</vt:lpstr>
      <vt:lpstr>目录</vt:lpstr>
      <vt:lpstr>添加章节标题</vt:lpstr>
      <vt:lpstr>KOL合作策略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2024-09-04T20:40:59.519</cp:lastPrinted>
  <dcterms:created xsi:type="dcterms:W3CDTF">2024-09-04T12:40:59Z</dcterms:created>
  <dcterms:modified xsi:type="dcterms:W3CDTF">2024-09-04T12:41:01Z</dcterms:modified>
</cp:coreProperties>
</file>