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SCVFC+MS-UIGothic"/>
      <p:regular r:id="rId15"/>
    </p:embeddedFont>
    <p:embeddedFont>
      <p:font typeface="EKEQVC+RKQQFO+ArialMT"/>
      <p:regular r:id="rId16"/>
    </p:embeddedFont>
    <p:embeddedFont>
      <p:font typeface="QKSTEQ+SLLVOI+Arial-BoldMT"/>
      <p:regular r:id="rId17"/>
    </p:embeddedFont>
    <p:embeddedFont>
      <p:font typeface="JKUBDT+DLGFRL+MicrosoftYaHei-Bold"/>
      <p:regular r:id="rId18"/>
    </p:embeddedFont>
    <p:embeddedFont>
      <p:font typeface="FGWIAT+EUVTBP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71FE0-73A8-4784-BD7E-6D9077CAF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80587-E85C-4C31-A000-569E7266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47208-0117-46FD-AFB8-98E67A47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F60B6-A785-4B4C-92EF-83EAD156A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E3203-0D36-4646-90A8-27A7B674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69574-7AA4-4D83-B07B-17AD26A4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833AE-0603-4A31-BC6C-849C0C7E0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FC4F9-118B-4202-9511-8C1D9BAC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E1A8F-3C54-44AC-8DD3-5061A455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75ACA-225E-43A1-93B7-91B1B1F1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7C98B-8595-4C0C-B6E6-A6453A81D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11001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5972175" cy="33826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LSCVFC+MS-UIGothic"/>
                <a:cs typeface="LSCVFC+MS-UIGothic"/>
              </a:rPr>
              <a:t>第个模园区网交机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LSCVFC+MS-UIGothic"/>
                <a:cs typeface="LSCVFC+MS-UIGothic"/>
              </a:rPr>
              <a:t>的音功能融合音流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LSCVFC+MS-UIGothic"/>
                <a:cs typeface="LSCVFC+MS-UIGothic"/>
              </a:rPr>
              <a:t>量入园区网要点件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57950" y="17527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EKEQVC+RKQQFO+ArialMT"/>
                <a:cs typeface="EKEQVC+RKQQFO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园区网交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7950" y="2871660"/>
            <a:ext cx="5140901" cy="18551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EKEQVC+RKQQFO+ArialMT"/>
                <a:cs typeface="EKEQVC+RKQQFO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园区网交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机的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音功能融合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2552"/>
              </a:lnSpc>
              <a:spcBef>
                <a:spcPts val="5837"/>
              </a:spcBef>
              <a:spcAft>
                <a:spcPct val="0"/>
              </a:spcAft>
            </a:pPr>
            <a:r>
              <a:rPr sz="2450">
                <a:solidFill>
                  <a:srgbClr val="485077"/>
                </a:solidFill>
                <a:latin typeface="EKEQVC+RKQQFO+ArialMT"/>
                <a:cs typeface="EKEQVC+RKQQFO+ArialMT"/>
              </a:rPr>
              <a:t>•</a:t>
            </a:r>
            <a:r>
              <a:rPr sz="2450" spc="128">
                <a:solidFill>
                  <a:srgbClr val="48507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园区网交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换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机的</a:t>
            </a:r>
            <a:r>
              <a:rPr sz="2400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485077"/>
                </a:solidFill>
                <a:latin typeface="LSCVFC+MS-UIGothic"/>
                <a:cs typeface="LSCVFC+MS-UIGothic"/>
              </a:rPr>
              <a:t>音功能融合挑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QKSTEQ+SLLVOI+Arial-BoldMT"/>
                <a:cs typeface="QKSTEQ+SLLVOI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LSCVFC+MS-UIGothic"/>
                <a:cs typeface="LSCVFC+MS-UIGothic"/>
              </a:rPr>
              <a:t>园区网交机概述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园区网交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机的定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KUBDT+DLGFRL+MicrosoftYaHei-Bold"/>
                <a:cs typeface="JKUBDT+DLGFR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机是一种网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络设备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用于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接园区内的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算机和其他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络设备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，提供数据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和交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JKUBDT+DLGFRL+MicrosoftYaHei-Bold"/>
                <a:cs typeface="JKUBDT+DLGFR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机的主要特点包括高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速数据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、安全可靠、易于管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理等，能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足园区内各种网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用的需求。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园区网交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机的重要性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机是园区网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的核心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之一，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于保障园区内各种网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络应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的正常运行具有重要意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园区网交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机，可以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园区内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的互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互通，提高网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使用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SCVFC+MS-UIGothic"/>
                <a:cs typeface="LSCVFC+MS-UIGothic"/>
              </a:rPr>
              <a:t>效率和管理水平。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园区网交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机的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史与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展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程可以追溯到上个世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末，随着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和网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的不断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展，园区网交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了多次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革新和升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级换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代。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目前，园区网交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机已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经发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展到了以以太网技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术为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核心的交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机，具有更高的性能和更广泛的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用范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。未来，园区网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交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机将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朝着高速、智能、安全和融合的方向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3283D"/>
                </a:solidFill>
                <a:latin typeface="LSCVFC+MS-UIGothic"/>
                <a:cs typeface="LSCVFC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QKSTEQ+SLLVOI+Arial-BoldMT"/>
                <a:cs typeface="QKSTEQ+SLLVOI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454241"/>
            <a:ext cx="5330952" cy="2205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 spc="25">
                <a:solidFill>
                  <a:srgbClr val="485077"/>
                </a:solidFill>
                <a:latin typeface="LSCVFC+MS-UIGothic"/>
                <a:cs typeface="LSCVFC+MS-UIGothic"/>
              </a:rPr>
              <a:t>园区网交机的音功</a:t>
            </a:r>
          </a:p>
          <a:p>
            <a:pPr marL="0" marR="0">
              <a:lnSpc>
                <a:spcPts val="4400"/>
              </a:lnSpc>
              <a:spcBef>
                <a:spcPts val="1970"/>
              </a:spcBef>
              <a:spcAft>
                <a:spcPct val="0"/>
              </a:spcAft>
            </a:pPr>
            <a:r>
              <a:rPr sz="4400">
                <a:solidFill>
                  <a:srgbClr val="485077"/>
                </a:solidFill>
                <a:latin typeface="LSCVFC+MS-UIGothic"/>
                <a:cs typeface="LSCVFC+MS-UIGothic"/>
              </a:rPr>
              <a:t>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音功能介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KUBDT+DLGFRL+MicrosoftYaHei-Bold"/>
                <a:cs typeface="JKUBDT+DLGFR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KUBDT+DLGFRL+MicrosoftYaHei-Bold"/>
                <a:cs typeface="JKUBDT+DLGFR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KUBDT+DLGFRL+MicrosoftYaHei-Bold"/>
                <a:cs typeface="JKUBDT+DLGFR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85077"/>
                </a:solidFill>
                <a:latin typeface="LSCVFC+MS-UIGothic"/>
                <a:cs typeface="LSCVFC+MS-UIGothic"/>
              </a:rPr>
              <a:t>集成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485077"/>
                </a:solidFill>
                <a:latin typeface="LSCVFC+MS-UIGothic"/>
                <a:cs typeface="LSCVFC+MS-UIGothic"/>
              </a:rPr>
              <a:t>音功能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485077"/>
                </a:solidFill>
                <a:latin typeface="LSCVFC+MS-UIGothic"/>
                <a:cs typeface="LSCVFC+MS-UIGothic"/>
              </a:rPr>
              <a:t>音接口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485077"/>
                </a:solidFill>
                <a:latin typeface="LSCVFC+MS-UIGothic"/>
                <a:cs typeface="LSCVFC+MS-UIGothic"/>
              </a:rPr>
              <a:t>音</a:t>
            </a:r>
            <a:r>
              <a:rPr sz="2000" spc="25">
                <a:solidFill>
                  <a:srgbClr val="485077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485077"/>
                </a:solidFill>
                <a:latin typeface="LSCVFC+MS-UIGothic"/>
                <a:cs typeface="LSCVFC+MS-UIGothic"/>
              </a:rPr>
              <a:t>量保障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机集成了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功能，支持</a:t>
            </a:r>
            <a:r>
              <a:rPr sz="1500">
                <a:solidFill>
                  <a:srgbClr val="23283D"/>
                </a:solidFill>
                <a:latin typeface="FGWIAT+EUVTBP+MicrosoftYaHei"/>
                <a:cs typeface="FGWIAT+EUVTBP+MicrosoftYaHei"/>
              </a:rPr>
              <a:t>VoIP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，能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够实现语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音和数据在同一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中的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474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机提供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音接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口，如</a:t>
            </a:r>
            <a:r>
              <a:rPr sz="1500">
                <a:solidFill>
                  <a:srgbClr val="23283D"/>
                </a:solidFill>
                <a:latin typeface="FGWIAT+EUVTBP+MicrosoftYaHei"/>
                <a:cs typeface="FGWIAT+EUVTBP+MicrosoftYaHei"/>
              </a:rPr>
              <a:t>FXS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、</a:t>
            </a:r>
            <a:r>
              <a:rPr sz="1500">
                <a:solidFill>
                  <a:srgbClr val="23283D"/>
                </a:solidFill>
                <a:latin typeface="FGWIAT+EUVTBP+MicrosoftYaHei"/>
                <a:cs typeface="FGWIAT+EUVTBP+MicrosoftYaHei"/>
              </a:rPr>
              <a:t>FXO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等，可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直接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接模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拟电话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机或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FGWIAT+EUVTBP+MicrosoftYaHei"/>
                <a:cs typeface="FGWIAT+EUVTBP+MicrosoftYaHei"/>
              </a:rPr>
              <a:t>PBX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等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1595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园区网交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机采用</a:t>
            </a:r>
            <a:r>
              <a:rPr sz="1500">
                <a:solidFill>
                  <a:srgbClr val="23283D"/>
                </a:solidFill>
                <a:latin typeface="FGWIAT+EUVTBP+MicrosoftYaHei"/>
                <a:cs typeface="FGWIAT+EUVTBP+MicrosoftYaHei"/>
              </a:rPr>
              <a:t>QoS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，保障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音流的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传输质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量，确保通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清晰、无延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迟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音功能融合的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485077"/>
                </a:solidFill>
                <a:latin typeface="LSCVFC+MS-UIGothic"/>
                <a:cs typeface="LSCVFC+MS-UIGothic"/>
              </a:rPr>
              <a:t>一网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485077"/>
                </a:solidFill>
                <a:latin typeface="LSCVFC+MS-UIGothic"/>
                <a:cs typeface="LSCVFC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简</a:t>
            </a:r>
            <a:r>
              <a:rPr sz="2300" spc="25">
                <a:solidFill>
                  <a:srgbClr val="485077"/>
                </a:solidFill>
                <a:latin typeface="LSCVFC+MS-UIGothic"/>
                <a:cs typeface="LSCVFC+MS-UIGothic"/>
              </a:rPr>
              <a:t>化网</a:t>
            </a:r>
            <a:r>
              <a:rPr sz="2300" spc="23">
                <a:solidFill>
                  <a:srgbClr val="485077"/>
                </a:solidFill>
                <a:latin typeface="SimSun"/>
                <a:cs typeface="SimSun"/>
              </a:rPr>
              <a:t>络结</a:t>
            </a:r>
            <a:r>
              <a:rPr sz="2300">
                <a:solidFill>
                  <a:srgbClr val="485077"/>
                </a:solidFill>
                <a:latin typeface="LSCVFC+MS-UIGothic"/>
                <a:cs typeface="LSCVFC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85077"/>
                </a:solidFill>
                <a:latin typeface="LSCVFC+MS-UIGothic"/>
                <a:cs typeface="LSCVFC+MS-UIGothic"/>
              </a:rPr>
              <a:t>提升</a:t>
            </a:r>
            <a:r>
              <a:rPr sz="2300" spc="25">
                <a:solidFill>
                  <a:srgbClr val="485077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485077"/>
                </a:solidFill>
                <a:latin typeface="LSCVFC+MS-UIGothic"/>
                <a:cs typeface="LSCVFC+MS-UIGothic"/>
              </a:rPr>
              <a:t>源利用率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音功能融合到园区网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交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机中，可以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实现语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和数据的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一管理和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降低运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避免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为语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音和数据分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建独立的网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化网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构，降低网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复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通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共享网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络带宽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和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源，可以提高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源利用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率，降低投</a:t>
            </a:r>
            <a:r>
              <a:rPr sz="1500">
                <a:solidFill>
                  <a:srgbClr val="23283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3283D"/>
                </a:solidFill>
                <a:latin typeface="LSCVFC+MS-UIGothic"/>
                <a:cs typeface="LSCVFC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音流量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485077"/>
                </a:solidFill>
                <a:latin typeface="LSCVFC+MS-UIGothic"/>
                <a:cs typeface="LSCVFC+MS-UIGothic"/>
              </a:rPr>
              <a:t>入园区网的要点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LSCVFC+MS-UIGothic"/>
                <a:cs typeface="LSCVFC+MS-UIGothic"/>
              </a:rPr>
              <a:t>音流量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 spc="23">
                <a:solidFill>
                  <a:srgbClr val="FFFDFD"/>
                </a:solidFill>
                <a:latin typeface="LSCVFC+MS-UIGothic"/>
                <a:cs typeface="LSCVFC+MS-UIGothic"/>
              </a:rPr>
              <a:t>先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SCVFC+MS-UIGothic"/>
                <a:cs typeface="LSCVFC+MS-UIGothic"/>
              </a:rPr>
              <a:t>网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络稳</a:t>
            </a:r>
            <a:r>
              <a:rPr sz="2000" spc="23">
                <a:solidFill>
                  <a:srgbClr val="FFFDFD"/>
                </a:solidFill>
                <a:latin typeface="LSCVFC+MS-UIGothic"/>
                <a:cs typeface="LSCVFC+MS-UIGothic"/>
              </a:rPr>
              <a:t>定性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音流量在网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，避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免因其他流量占用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带宽导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下降。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保障园区网的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定性，避免网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故障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对语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音通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造成影响，提供高可用性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和容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49900" y="3853719"/>
            <a:ext cx="1426717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JKUBDT+DLGFRL+MicrosoftYaHei-Bold"/>
                <a:cs typeface="JKUBDT+DLGFRL+MicrosoftYaHei-Bold"/>
              </a:rPr>
              <a:t>QoS</a:t>
            </a:r>
            <a:r>
              <a:rPr sz="2000" spc="20">
                <a:solidFill>
                  <a:srgbClr val="FFFDFD"/>
                </a:solidFill>
                <a:latin typeface="LSCVFC+MS-UIGothic"/>
                <a:cs typeface="LSCVFC+MS-UIGothic"/>
              </a:rPr>
              <a:t>配置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1845" y="4597138"/>
            <a:ext cx="343772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合理配置</a:t>
            </a:r>
            <a:r>
              <a:rPr sz="1500">
                <a:solidFill>
                  <a:srgbClr val="FFFDFD"/>
                </a:solidFill>
                <a:latin typeface="FGWIAT+EUVTBP+MicrosoftYaHei"/>
                <a:cs typeface="FGWIAT+EUVTBP+MicrosoftYaHei"/>
              </a:rPr>
              <a:t>QoS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策略，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不同流量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级调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度，确保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音流量的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可靠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DFD"/>
                </a:solidFill>
                <a:latin typeface="LSCVFC+MS-UIGothic"/>
                <a:cs typeface="LSCVF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https://d.book118.com/825211001211011114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LSCVFC+MS-UIGothic</vt:lpstr>
      <vt:lpstr>EKEQVC+RKQQFO+ArialMT</vt:lpstr>
      <vt:lpstr>Times New Roman</vt:lpstr>
      <vt:lpstr>SimSun</vt:lpstr>
      <vt:lpstr>QKSTEQ+SLLVOI+Arial-BoldMT</vt:lpstr>
      <vt:lpstr>JKUBDT+DLGFRL+MicrosoftYaHei-Bold</vt:lpstr>
      <vt:lpstr>FGWIAT+EUVTBP+MicrosoftYaHei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2024-09-21T16:34:52.922</cp:lastPrinted>
  <dcterms:created xsi:type="dcterms:W3CDTF">2024-09-21T08:34:52Z</dcterms:created>
  <dcterms:modified xsi:type="dcterms:W3CDTF">2024-09-21T08:34:54Z</dcterms:modified>
</cp:coreProperties>
</file>