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E7773-6000-47DF-ACD7-60FEFA9C7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62CE6-0AF7-4C58-9613-A3EDAB66E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AADED-3839-4318-9A5D-9B3C3C098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E2FFB-02AC-49B8-A456-159E6608D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2CD67-623E-4501-8AA6-03526A76F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6898FD-EB47-47F9-A524-45B04682E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4434E5-8551-4F25-88CD-A633F04E1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BCB9F-DED0-4EBE-9D14-1829570C7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3F6AB-25B8-4286-9526-3D6945D55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579F7-847D-4C66-9FD6-4A0CB6809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2D46E-1CA0-4328-A859-B80C72182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12214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小儿喂养操作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喂养基础知识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人工喂养操作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母乳喂养操作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辅食添加与营养搭配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喂养中的常见问题与处理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喂养基础知识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根据宝宝的年龄和体重，适量提供食物，避免过度喂养或饥饿。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多样化喂养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定时喂养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提供多种食物，包括蔬菜、水果、谷物、蛋白质来源等，以满足宝宝全面的营养需求。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建立规律的喂养时间，有助于宝宝消化系统的正常运作。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喂养原则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母乳是宝宝最佳的天然食品，含有丰富的营养和免疫物质。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833" b="13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对于无法母乳喂养的情况，可以选择适合宝宝的婴儿配方奶。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随着宝宝逐渐成长，逐渐引入固体食物，以补充母乳或婴儿食品的不足。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辅食添加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喂养方式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根据宝宝的需求进行喂养，通常新生儿需要更频繁的喂养。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按需喂养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随着宝宝成长，逐渐建立规律的喂养时间和量。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规律喂养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792" r="2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在适当的时候逐渐减少母乳喂养的频率，引入其他食物作为主食。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逐渐断奶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喂养时间安排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人工喂养操作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03" b="290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奶瓶选择与清洗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奶瓶材质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选择安全、无毒的玻璃或塑料奶瓶，确保奶瓶质量。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奶嘴选择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根据宝宝的年龄和吸吮习惯，选择合适大小和形状的奶嘴，确保宝宝能够顺利吸吮。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清洗与消毒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每次使用后及时清洗奶瓶和奶嘴，定期进行高温或蒸汽消毒，保持奶瓶干净卫生。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比例与量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根据奶粉包装上的说明，按照比例和量进行冲泡，确保奶粉浓度适宜。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温开水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使用温度适宜的温开水冲泡奶粉，避免使用过热或过冷的水。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摇匀与冷却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将奶粉倒入奶瓶后，轻轻摇晃奶瓶，使奶粉充分溶解。冲泡完成后，将奶瓶冷却至适宜温度再进行喂养。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833" r="19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奶粉冲泡方法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抱姿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奶瓶位置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喂奶速度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喂完轻拍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喂奶姿势与技巧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将宝宝抱在怀里，头部和身体保持一条直线，确保宝宝舒适。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将奶瓶倾斜，使奶嘴充满奶液，避免空气进入宝宝口腔。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控制喂奶速度，避免宝宝因喝得太快而窒息或吐奶。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喂完奶后，轻轻拍打宝宝背部，帮助排出胃内气体，避免溢奶。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母乳喂养操作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https://d.book118.com/825212214240011040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2024-08-31T22:26:45.103</cp:lastPrinted>
  <dcterms:created xsi:type="dcterms:W3CDTF">2024-08-31T14:26:45Z</dcterms:created>
  <dcterms:modified xsi:type="dcterms:W3CDTF">2024-08-31T14:26:47Z</dcterms:modified>
</cp:coreProperties>
</file>