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F7575F-3976-4139-83A3-FAF94CEFD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A3F3B-27C6-4A64-B452-940036242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2C7C9F-9725-4891-8EFD-B4E50DEC0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DA3D7-6412-466D-A512-B9A09E778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C6BE36-BB98-4E38-94DB-1C219A605C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8AEB21-1E42-497E-AC6B-E38D412F35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95B7AC-BC11-4482-8799-F2AF3F2613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75642D-D454-409A-B929-15AB80B28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1910C-2B51-491B-BD17-6B7CD4ED7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900A29-A6B7-4AD7-8177-F3505AFB6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755717-0F2D-47A9-A7BC-77D95B814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21301210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媒体营销模式分析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媒体营销概述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媒体营销模式分类</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媒体营销策略与技巧</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媒体营销案例分析</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未来媒体营销趋势与展望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媒体营销概述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媒体营销的定义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它包括传统媒体和数字媒体，涵盖电视、广播、报纸、杂志、互联网等多个领域。</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媒体营销是指利用各种媒体平台进行品牌推广和产品营销的一系列活动。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252" b="16252"/>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媒体营销的重要性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媒体营销是品牌推广和产品营销的重要手段，能够提高品牌知名度和美誉度，促进产品销售。</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在数字化时代，媒体营销对于企业来说尤为重要，能够快速传播信息，扩大影响力，提高竞争力。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传统媒体营销</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数字媒体营销</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跨媒体整合营销</a:t>
            </a:r>
          </a:p>
        </p:txBody>
      </p:sp>
      <p:pic>
        <p:nvPicPr>
          <p:cNvPr id="5" name="Picture 5"/>
          <p:cNvPicPr>
            <a:picLocks noChangeAspect="1"/>
          </p:cNvPicPr>
          <p:nvPr/>
        </p:nvPicPr>
        <p:blipFill>
          <a:blip r:embed="rId2"/>
          <a:srcRect l="3841" r="384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28" r="228"/>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媒体营销的历史与发展</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以电视、广播、报纸、杂志等传统媒体为主要平台，通过广告投放等方式进行品牌推广和产品营销。</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随着互联网的普及和发展，数字媒体营销逐渐成为主流，包括搜索引擎优化、社交媒体营销、内容营销等多样化手段。</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将传统媒体和数字媒体进行整合，实现多渠道、全方位的营销传播，提高营销效果。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媒体营销模式分类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通过电视媒体传播广告信息，覆盖面广，但成本较高，且受众选择性较低。</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电视广告</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在报纸上发布广告，适用于特定区域内的推广，但受限于报纸发行量。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报纸广告</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通过广播电台传播广告信息，受众广泛，但传播效果难以量化。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广播广告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传统媒体营销模式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搜索引擎营销</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利用搜索引擎优化技术提高网站排名，从而吸引潜在客户。</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电子邮件营销</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通过发送电子邮件向目标客户推广产品或服务。</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网络广告</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在网站上发布广告，形式多样，包括横幅广告、弹出式广告等。</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网络媒体营销模式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14" r="51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72" b="5372"/>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社交媒体营销模式</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社交媒体平台推广</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利用社交媒体平台发布广告或与用户互动。</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社交媒体内容营销</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通过发布有价值的内容吸引目标客户。</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社交媒体活动营销</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组织线上活动或竞赛，吸引用户参与并分享。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创建与产品或服务相关的有价值内容，吸引潜在客户。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博客内容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4" b="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视频内容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文章内容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1" r="1538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制作与产品或服务相关的视频，通过视频平台传播。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撰写与产品或服务相关的文章，发布在各大媒体平台。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赞助活动</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赞助或组织各类活动或节日庆典等形式来吸引顾客。</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线上线下联动活动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通过线上宣传和线下活动的结合来吸引顾客参与。</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公益活动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组织公益活动来提升企业形象和品牌知名度。</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事件营销模式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媒体营销策略与技巧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目标市场定位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明确企业在目标市场中的竞争地位，塑造独特的品牌形象和价值主张。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目标市场细分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根据消费者需求、行为和特征，将市场划分为具有相似需求的细分市场。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目标市场选择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根据企业战略和资源，选择适合自身产品的目标市场，并制定相应的营销策略。</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根据产品特点和目标受众，选择适合的媒体类型，如电视、广播、报纸、杂志、互联网等。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媒体类型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根据不同媒体的传播效果和覆盖范围，进行合理的组合，以实现最佳的传播效果。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媒体组合策略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制定详细的媒体投放计划，包括投放时间、频率、预算等，确保营销活动的有效执行。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媒体投放计划</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媒体选择与组合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https://d.book118.com/825213012101011114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2024-09-21T07:26:42.286</cp:lastPrinted>
  <dcterms:created xsi:type="dcterms:W3CDTF">2024-09-20T23:26:42Z</dcterms:created>
  <dcterms:modified xsi:type="dcterms:W3CDTF">2024-09-20T23:26:44Z</dcterms:modified>
</cp:coreProperties>
</file>