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6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C72AC-6161-4F0C-951A-2BD7AB3F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7185A-B809-4B74-8034-77893928E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A0599-24AB-4BA4-BE3C-F8CE0365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F8C4F-E802-48DF-AC07-D074C5083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F4041-E00B-43A5-BF84-89DB8282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59B0C-E8EA-4CC1-B1D4-6E7008BE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28239-237B-49A7-BC1A-B43249BF3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90BFD-4685-442B-94E5-21C7EB4EC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8EA31-0E70-4688-B566-52B0782FA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1356A-7339-4210-B872-096F3244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C2CD4-3AEF-4697-8423-C969DE11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689" r:id="rId2"/>
    <p:sldLayoutId id="2147499690" r:id="rId3"/>
    <p:sldLayoutId id="2147499691" r:id="rId4"/>
    <p:sldLayoutId id="2147499692" r:id="rId5"/>
    <p:sldLayoutId id="2147499693" r:id="rId6"/>
    <p:sldLayoutId id="2147499694" r:id="rId7"/>
    <p:sldLayoutId id="2147499695" r:id="rId8"/>
    <p:sldLayoutId id="2147499696" r:id="rId9"/>
    <p:sldLayoutId id="2147499697" r:id="rId10"/>
    <p:sldLayoutId id="214749969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14132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2023年销售培训专员年度总结及下一年规划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工作亮点与成果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遇到的问题与解决方案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下一年度工作计划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对公司的建议与期望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完成销售培训课程数量</a:t>
            </a:r>
            <a:endParaRPr lang="zh-CN" altLang="en-US"/>
          </a:p>
        </p:txBody>
      </p:sp>
      <p:sp>
        <p:nvSpPr>
          <p:cNvPr id="10489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培训课程覆盖员工人数：500人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培训课程效果评估：员工满意度90%，销售业绩提升20%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2023年共完成销售培训课程100场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培训课程类型包括：销售技巧、客户关系管理、市场分析等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培训课程内容：包括销售技巧、客户沟通、市场分析等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培训方式：线上培训、线下培训、混合式培训等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培训效果：学员满意度、知识掌握程度、技能提升程度等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培训反馈：学员意见、建议、改进措施等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客户反馈及满意度</a:t>
            </a:r>
            <a:endParaRPr lang="zh-CN" altLang="en-US"/>
          </a:p>
        </p:txBody>
      </p:sp>
      <p:sp>
        <p:nvSpPr>
          <p:cNvPr id="10490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客户满意度调查：通过问卷调查、电话回访等方式收集客户反馈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客户满意度提升措施：根据分析结果制定相应的提升措施，如改进产品、优化服务等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客户满意度跟踪：定期对客户进行回访，了解客户满意度的变化情况，及时调整提升措施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客户满意度分析：对收集到的数据进行分析，找出客户满意度高的原因和需要改进的地方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团队协作：与团队成员紧密合作，共同完成销售任务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团队建设：组织团队建设活动，增强团队凝聚力和协作能力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客户关系管理：与客户建立良好的沟通和合作关系，提高客户满意度和忠诚度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沟通技巧：提高沟通技巧，有效传达销售信息和客户需求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工作亮点与成果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创新销售培训方式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开展实战演练，提高培训效果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采用线上培训，打破地域限制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引入VR技术，提升培训体验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引入客户反馈，优化培训内容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提升团队整体素质</a:t>
            </a:r>
            <a:endParaRPr lang="zh-CN" altLang="en-US"/>
          </a:p>
        </p:txBody>
      </p:sp>
      <p:sp>
        <p:nvSpPr>
          <p:cNvPr id="10492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组织团队培训，提升专业技能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引入绩效考核机制，激发团队积极性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提供职业发展路径，鼓励员工自我提升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开展团队建设活动，增强团队凝聚力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客户转化率提升</a:t>
            </a:r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制定并实施客户转化策略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提高客户满意度和忠诚度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优化销售流程和工具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加强团队协作和沟通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销售业绩增长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客户满意度提升10%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销售团队业绩提升20%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销售额同比增长30%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新增客户数量同比增长20%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培训内容针对性不足</a:t>
            </a:r>
            <a:endParaRPr lang="zh-CN" altLang="en-US"/>
          </a:p>
        </p:txBody>
      </p:sp>
      <p:sp>
        <p:nvSpPr>
          <p:cNvPr id="10494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问题：培训内容更新不及时，无法跟上市场变化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解决方案：定期更新培训内容，确保与市场变化同步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问题：培训内容过于笼统，无法满足不同销售专员的需求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解决方案：针对不同销售专员的特点和需求，制定个性化的培训内容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https://d.book118.com/825214132024011112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2023年销售培训专员年度总结及下一年规划</vt:lpstr>
      <vt:lpstr>目录</vt:lpstr>
      <vt:lpstr>2023年工作总结</vt:lpstr>
      <vt:lpstr>完成销售培训课程数量</vt:lpstr>
      <vt:lpstr>培训效果评估</vt:lpstr>
      <vt:lpstr>客户反馈及满意度</vt:lpstr>
      <vt:lpstr>团队协作与沟通</vt:lpstr>
      <vt:lpstr>工作亮点与成果</vt:lpstr>
      <vt:lpstr>创新销售培训方式</vt:lpstr>
      <vt:lpstr>提升团队整体素质</vt:lpstr>
      <vt:lpstr>客户转化率提升</vt:lpstr>
      <vt:lpstr>销售业绩增长</vt:lpstr>
      <vt:lpstr>遇到的问题与解决方案</vt:lpstr>
      <vt:lpstr>培训内容针对性不足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2024-09-18T06:56:42.820</cp:lastPrinted>
  <dcterms:created xsi:type="dcterms:W3CDTF">2024-09-17T22:56:42Z</dcterms:created>
  <dcterms:modified xsi:type="dcterms:W3CDTF">2024-09-17T22:56:45Z</dcterms:modified>
</cp:coreProperties>
</file>