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CA0E95-9241-4013-82F3-2A1357C4E2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210222-CB06-44C9-A1F4-566A968BC9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985AAD-9AEF-4615-B3F8-5288FB0F63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F00C92-E2EF-4E6A-96F6-410E66D520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45FCB1-745F-4FCE-9EBE-FEFEA74E33A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10B8002-894F-491C-B350-093B4193C02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7E5C0B0-CDE7-45DB-8BB9-F849F7C595C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0A7BA0-4E3C-483E-BE5F-13C281AE91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A40E47-161E-46FA-8CE0-E03DD9651A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0BB505-394D-4F0B-9B19-17FD11BF66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2023EE-81E9-47D8-A47D-146CF115BC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5220241222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《植物细胞工程课程》ppt课件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植物细胞工程简介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植物细胞培养技术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植物基因工程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植物细胞工程实验技术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植物细胞工程的前沿研究</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植物细胞工程简介</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3" r="273"/>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植物细胞工程的定义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植物细胞工程是一门应用细胞生物学和分子生物学技术，在细胞和分子水平上对植物细胞进行操作，以生产有用物质或改变植物性状的科学。</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它涉及到植物组织培养、植物细胞培养、植物基因工程等多个领域，是现代生物技术的重要组成部分。</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32792" r="32792"/>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植物细胞工程的起源可以追溯到20世纪初，当时科学家开始研究植物细胞的组织培养。</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到了20世纪70年代，植物细胞培养技术得到了迅速发展，并逐渐应用于农业生产中。</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近年来，随着基因工程技术的不断发展，植物基因工程成为了植物细胞工程领域的研究热点。</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植物细胞工程的发展历程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植物细胞工程的应用领域</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植物细胞工程在农业生产中有着广泛的应用，如快速繁殖、品种改良、基因工程等方面。</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此外，植物细胞工程还在环境保护、生物能源、制药等领域有着广泛的应用前景。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植物细胞培养技术</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9971" r="1997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植物细胞培养的基本概念</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植物细胞培养技术是一种通过人工方法将植物组织或细胞分离出来，并在适宜条件下进行培养，以诱导细胞分裂、增殖并形成完整植株的技术。</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植物细胞的全能性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植物细胞具有全能性，即任何一个具有完整细胞核的植物细胞，都包含有该物种的全套遗传信息，在适宜条件下可以发育成一个完整的植株。</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植物细胞培养的基本原理</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植物细胞培养的基本原理是利用植物细胞的全能性，通过人工方法提供适宜的细胞分裂和分化条件，使植物细胞能够分裂并形成完整的植株。</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植物细胞培养的基本原理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671" r="16671"/>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9" r="1751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将植物的器官、组织或细胞等置于适宜的培养基中进行培养的方法。</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植物组织培养</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将分散的单个植物细胞在适宜的培养基中进行培养，使细胞能够悬浮生长并增殖。</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悬浮细胞培养</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将植物的胚胎或幼苗置于适宜的培养基中进行培养的方法。</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胚胎培养</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通过酶解法去除植物细胞的细胞壁，获得原生质体，并在适宜的培养基中进行培养的方法。</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原生质体培养</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植物细胞培养的方法和技术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快速繁殖</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利用植物组织培养技术，可以快速繁殖珍稀、濒危植物或具有重要经济价值的植物，提高其繁殖系数和种质保存效率。</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895" r="1689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遗传转化</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通过基因工程手段将外源基因导入植物细胞中，再通过植物组织培养技术诱导细胞分裂、增殖并形成完整的转基因植株。</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细胞培养生产有用次生代谢产物</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通过植物细胞培养技术，可以在短时间内大量生产有用次生代谢产物，如药物、香料等。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植物细胞培养的应用实例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植物基因工程</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总结词：深入理解</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总结词：基础介绍</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详细描述：植物基因工程的基本步骤包括基因克隆、载体构建、遗传转化和基因表达等。这些步骤是植物基因工程实现的基础，为后续的应用和发展提供了技术支持。</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详细描述：植物基因工程是通过改变植物的遗传物质来改良植物性状的一门科学。其原理基于分子生物学和遗传学，通过基因克隆、基因转移等技术手段，实现对植物基因的精确操作。</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植物基因工程的定义和原理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https://d.book118.com/825220241222011111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2024-09-17T12:15:44.830</cp:lastPrinted>
  <dcterms:created xsi:type="dcterms:W3CDTF">2024-09-17T04:15:44Z</dcterms:created>
  <dcterms:modified xsi:type="dcterms:W3CDTF">2024-09-17T04:15:46Z</dcterms:modified>
</cp:coreProperties>
</file>