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59288-F4CD-4FC8-80B1-82B401211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8B7A9-E1AF-4E19-BE0B-62C3A600B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7CB91-C95F-4DCC-A562-2254F477A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851D0-2641-4280-8145-834CD3501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CBC2B6-BB5C-4288-B984-77FF92AEF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C6DE38-077E-4056-BBB1-51CAB43A9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AC1BDB-6A17-4634-9F41-F781C6487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6AFB1-75FE-4F70-95B6-683E1B9F9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1F2A1-670B-40E6-98DF-C5144342F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CBEFC-FEC4-409C-BC80-99E6EBE39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5F49F-9A7E-4F77-8C07-AC62DAF5C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22301203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护理评估技术原则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护理评估的原则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护理评估的实践应用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25" r="313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护理评估是护理程序的第一阶段，指收集和整理病人的健康资料，了解病人的健康状况，为制定护理计划提供依据。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通过对病人进行全面、系统的评估，确定病人的健康问题，为制定护理计划和实施护理措施提供依据。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评估可以帮助护士了解自己的工作效果，发现存在的问题，及时改进，提高护理质量。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确保护理工作的针对性和有效性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通过评估，可以了解病人的具体需求，制定个性化的护理计划，提高护理效果。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促进病人康复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评估可以及时发现病人的健康问题，采取相应的护理措施，促进病人康复。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按照护理计划对病人进行护理。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根据判断结果，制定个性化的护理计划。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判断护理问题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根据分析结果，判断病人存在的护理问题，为制定护理计划提供依据。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通过观察、询问、体查等方法收集病人的健康资料。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分析资料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对收集到的资料进行分析，确定病人的健康问题。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通过直接观察患者的行为、语言、表情、体态等信息，评估患者的生理、心理状况和需求。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观察法是一种直接、客观的评估方法，可以通过观察患者的外在表现来了解其内在状况。例如，观察患者的面色、呼吸、姿势等可以初步判断其健康状况。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通过与患者或其家属进行面对面的交流，了解患者的病史、生活习惯、心理状态等信息。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访谈法是一种重要的评估手段，可以帮助护理人员深入了解患者的病情和需求。在访谈过程中，护理人员需要注意提问的方式和语气，以避免引导性或暗示性的问题。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通过设计问卷，了解患者的健康状况、生活习惯、心理状态等信息，评估患者的需求和状况。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问卷调查法是一种高效、便捷的评估方法，可以通过量化的方式对大量患者进行评估。在设计问卷时，需要注意问题的针对性和可操作性，以确保收集到的信息准确可靠。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除了以上三种方法外，还有许多其他收集信息的方法，如体格检查、实验室检查等。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这些方法可以帮助护理人员更全面地了解患者的状况，为制定护理计划提供依据。在使用这些方法时，护理人员需要遵循相关操作规范和标准，以确保评估结果的准确性和可靠性。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评估指标与工具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包括体重、身高、体温、呼吸、心率等生理指标。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记录患者的病史、患病情况、用药情况等。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评估患者的疼痛程度、疼痛部位及疼痛对日常生活的影响。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健康状况评估指标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https://d.book118.com/825223012030011120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2024-09-22T14:03:12.674</cp:lastPrinted>
  <dcterms:created xsi:type="dcterms:W3CDTF">2024-09-22T06:03:12Z</dcterms:created>
  <dcterms:modified xsi:type="dcterms:W3CDTF">2024-09-22T06:03:14Z</dcterms:modified>
</cp:coreProperties>
</file>