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EF2C3A-C0E3-4D69-8199-DEDB94C561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0EE224-4E51-423D-AA0E-CB1C8EBDA0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1A3F65-FF92-491C-BAB3-359C19E607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677C25-2F9A-4E9F-8AA8-06F3F12FA2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A38400-A18D-452E-BE01-A7FE805EC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2A614B-EAA5-4B06-8869-E08355CF9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6E3AFD-DE46-4016-820B-BCEB990B0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9AE632-44A2-402E-9BF9-60BCA1105E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C72D7F-89A9-4DE9-9F85-1B97C542E1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E57F85-2073-4DE4-A092-3049A6024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4210BA-328E-4494-8F0F-014385AF1A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emf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5224041023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皮肤激光美容护理PPT\n## 1.皮肤激光美容护理的基本概念与原理\n### 1.1皮肤激光美容护理的定义与分类\n### 1.2皮肤激光美容护理的原理及作用机制\n### 1.3皮肤激光美容护理的发展历程与趋势\n## 2.皮肤激光美容护理的设备与技术\n### 2.1皮肤激光美容护理设备的种类与特点\n### 2.2皮肤激光美容护理技术的应用与优势\n### 2.3皮肤激光美容护理设备的选择与使用注意事项\n## 3.皮肤激光美容护理的适应症与禁忌症\n### 3.1皮肤激光美容护理的适应症范围\n### 3.2皮肤激光美容护理的禁忌症及原因\n### 3.3皮肤激光美容护理的术前准备与注意事项\n## 4.皮肤激光美容护理的效果与评价\n### 4.1皮肤激光美容护理的效果与影响因素\n### 4.2皮肤激光美容护理的疗效评价方法\n### 4.3皮肤激光美容护理的术后护理与注意事项\n## 5.皮肤激光美容护理的风险与防范\n### 5.1皮肤激光美容护理可能出现的风险与并发症\n### 5.2皮肤激光美容护理的风险防范措施与方法\n### 5.3皮肤激光美容护理的意外处理与急救措施\n## 6.皮肤激光美容护理的实践案例分析\n### 6.1不同类型皮肤问题的激光美容护理案例分析\n### 6.2皮肤激光美容护理的个性化治疗方案与经验\n### 6.3皮肤激光美容护理的实践教训与改进措施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8500"/>
              <a:t>皮肤激光美容护理PPT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9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36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皮肤激光美容护理的基本概念与原理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6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定义：皮肤激光美容护理是一种利用激光技术进行皮肤治疗和护理的方法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激光技术：通过特定波长的光线作用于皮肤，产生热效应、光化效应等生物效应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皮肤治疗：包括皮肤色素沉着、皮肤松弛、皮肤皱纹等多种皮肤问题的治疗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皮肤护理：包括皮肤保湿、皮肤抗衰老、皮肤美白等多种皮肤护理需求的满足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分类：根据激光波长、作用机制和治疗目的的不同，皮肤激光美容护理可分为多种类型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按激光波长分类：包括红外激光、可见光激光、紫外激光等多种类型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按作用机制分类：包括热效应激光、光化效应激光、机械效应激光等多种类型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按治疗目的分类：包括皮肤色素沉着治疗、皮肤松弛治疗、皮肤皱纹治疗等多种类型</a:t>
            </a:r>
            <a:endParaRPr/>
          </a:p>
        </p:txBody>
      </p:sp>
      <p:sp>
        <p:nvSpPr>
          <p:cNvPr id="1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皮肤激光美容护理的定义与分类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9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原理：皮肤激光美容护理的原理是通过激光技术产生生物效应，刺激皮肤细胞，促进皮肤新陈代谢，从而达到治疗和护理的目的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热效应：激光作用于皮肤，产生热量，使皮肤组织受到热刺激，从而引起皮肤新陈代谢的加速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光化效应：激光作用于皮肤，产生光化学反应，使皮肤组织中的色素颗粒分解，从而达到改善皮肤色素沉着的目的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机械效应：激光作用于皮肤，产生机械振动，使皮肤组织中的胶原蛋白收缩，从而达到改善皮肤松弛和皱纹的目的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作用机制：皮肤激光美容护理的作用机制包括以下几个方面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刺激皮肤细胞：激光刺激皮肤细胞，促进皮肤新陈代谢，从而改善皮肤问题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分解色素颗粒：激光作用于皮肤，使皮肤组织中的色素颗粒分解，从而改善皮肤色素沉着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收缩胶原蛋白：激光作用于皮肤，使皮肤组织中的胶原蛋白收缩，从而改善皮肤松弛和皱纹</a:t>
            </a:r>
            <a:endParaRPr/>
          </a:p>
        </p:txBody>
      </p:sp>
      <p:sp>
        <p:nvSpPr>
          <p:cNvPr id="1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皮肤激光美容护理的原理及作用机制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2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93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94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初步阶段：20世纪80年代，激光技术开始应用于皮肤美容领域，主要用于皮肤色素沉着等问题的治疗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发展阶段：20世纪90年代，激光技术不断发展，应用于皮肤松弛、皮肤皱纹等多种皮肤问题的治疗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成熟阶段：21世纪初，激光技术逐渐成熟，广泛应用于各种皮肤问题的治疗和护理</a:t>
                </a:r>
                <a:endParaRPr/>
              </a:p>
            </p:txBody>
          </p:sp>
          <p:sp>
            <p:nvSpPr>
              <p:cNvPr id="195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发展历程：皮肤激光美容护理的发展历程可以分为以下几个阶段</a:t>
                </a:r>
                <a:endParaRPr/>
              </a:p>
            </p:txBody>
          </p:sp>
          <p:sp>
            <p:nvSpPr>
              <p:cNvPr id="196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98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99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激光技术的不断创新：随着科学技术的发展，激光技术将不断创新，为皮肤美容护理提供更有效的手段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个性化治疗方案：根据每个人的皮肤问题和需求，制定个性化的治疗方案，使皮肤激光美容护理效果更佳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无创化和智能化：皮肤激光美容护理设备将更加无创化、智能化，减少治疗过程中的不适和风险</a:t>
                </a:r>
                <a:endParaRPr/>
              </a:p>
            </p:txBody>
          </p:sp>
          <p:sp>
            <p:nvSpPr>
              <p:cNvPr id="200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发展趋势：皮肤激光美容护理的发展趋势包括以下几个方面</a:t>
                </a:r>
                <a:endParaRPr/>
              </a:p>
            </p:txBody>
          </p:sp>
          <p:sp>
            <p:nvSpPr>
              <p:cNvPr id="201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皮肤激光美容护理的发展历程与趋势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5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6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07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皮肤激光美容护理的设备与技术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9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种类：皮肤激光美容护理设备种类繁多，主要包括以下几种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激光色素治疗仪：用于治疗皮肤色素沉着等问题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激光皮肤紧致仪：用于治疗皮肤松弛等问题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激光皮肤皱纹治疗仪：用于治疗皮肤皱纹等问题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激光脱毛仪：用于去除皮肤上的多余毛发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激光嫩肤仪：用于改善皮肤质地和色泽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特点：各种皮肤激光美容护理设备具有不同的特点，以满足不同的治疗和护理需求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高安全性：激光美容护理设备采用特定波长的激光，对正常皮肤组织损伤小，治疗风险低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高效果：激光美容护理设备能够有效改善皮肤问题，达到良好的治疗效果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无创性：激光美容护理设备采用无创治疗方式，减少治疗过程中的不适和风险</a:t>
            </a:r>
            <a:endParaRPr/>
          </a:p>
        </p:txBody>
      </p:sp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皮肤激光美容护理设备的种类与特点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2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13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14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7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1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应用：皮肤激光美容护理技术广泛应用于各种皮肤问题的治疗和护理</a:t>
                </a:r>
                <a:endParaRPr/>
              </a:p>
            </p:txBody>
          </p:sp>
          <p:sp>
            <p:nvSpPr>
              <p:cNvPr id="21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皮肤色素沉着：激光技术可用于治疗黄褐斑、雀斑、太田痣等皮肤色素沉着问题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皮肤松弛：激光技术可用于治疗皮肤松弛、皱纹等皮肤老化问题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皮肤毛发：激光技术可用于去除皮肤上的多余毛发，如腋毛、腿毛等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皮肤嫩肤：激光技术可用于改善皮肤质地和色泽，使皮肤更加细腻、光滑</a:t>
                </a:r>
                <a:endParaRPr/>
              </a:p>
            </p:txBody>
          </p:sp>
        </p:grpSp>
        <p:grpSp>
          <p:nvGrpSpPr>
            <p:cNvPr id="220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2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优势：皮肤激光美容护理技术具有以下优势</a:t>
                </a:r>
                <a:endParaRPr/>
              </a:p>
            </p:txBody>
          </p:sp>
          <p:sp>
            <p:nvSpPr>
              <p:cNvPr id="22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高效：激光技术能够快速、有效地改善皮肤问题，达到良好的治疗效果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无创：激光美容护理设备采用无创治疗方式，减少治疗过程中的不适和风险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个性化：根据每个人的皮肤问题和需求，制定个性化的治疗方案，使皮肤激光美容护理效果更佳</a:t>
                </a:r>
                <a:endParaRPr/>
              </a:p>
            </p:txBody>
          </p:sp>
          <p:sp>
            <p:nvSpPr>
              <p:cNvPr id="223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6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皮肤激光美容护理技术的应用与优势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30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选择：选择皮肤激光美容护理设备时，应考虑以下几个方面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设备性能：选择性能稳定、效果良好的设备，以保证治疗效果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适用范围：根据治疗需求，选择适用于不同皮肤问题的设备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安全性：选择安全性高、风险低的设备，减少治疗过程中的不适和风险</a:t>
                </a:r>
                <a:endParaRPr/>
              </a:p>
            </p:txBody>
          </p:sp>
        </p:grpSp>
        <p:grpSp>
          <p:nvGrpSpPr>
            <p:cNvPr id="233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3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注意事项：使用皮肤激光美容护理设备时，应注意以下几个方面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严格按照医嘱操作：遵循医生的建议，按照规定的操作步骤进行治疗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术前准备：治疗前做好皮肤清洁、消毒等准备工作，确保治疗过程的顺利进行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术后护理：治疗后做好皮肤护理，如保湿、防晒等，以巩固治疗效果</a:t>
                </a:r>
                <a:endParaRPr/>
              </a:p>
            </p:txBody>
          </p:sp>
        </p:grpSp>
      </p:grpSp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皮肤激光美容护理设备的选择与使用注意事项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36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皮肤激光美容护理的适应症与禁忌症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皮肤激光美容护理的适应症范围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3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适应症：皮肤激光美容护理适用于多种皮肤问题的治疗和护理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皮肤色素沉着：如黄褐斑、雀斑、太田痣等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皮肤松弛：如皮肤松弛、皱纹等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皮肤毛发：如腋毛、腿毛等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皮肤嫩肤：如改善皮肤质地和色泽等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范围：皮肤激光美容护理适应症范围广泛，可以满足不同人群的皮肤治疗和护理需求</a:t>
            </a:r>
            <a:endParaRPr/>
          </a:p>
        </p:txBody>
      </p:sp>
      <p:cxnSp>
        <p:nvCxnSpPr>
          <p:cNvPr id="14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禁忌症：皮肤激光美容护理存在一定的禁忌症，以下情况不适合进行激光治疗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皮肤炎症：如痤疮、皮炎等皮肤炎症性疾病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皮肤过敏：对激光治疗所使用的激光设备或药物过敏的人群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孕期或哺乳期：孕妇和哺乳期妇女不适合进行激光治疗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严重皮肤病：如皮肤癌、瘢痕体质等严重皮肤病患者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原因：皮肤激光美容护理的禁忌症原因主要包括以下几个方面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安全性：激光治疗可能会加重皮肤炎症、过敏等症状，影响治疗效果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伦理道德：孕期和哺乳期妇女进行激光治疗可能会对胎儿或婴儿造成不良影响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治疗效果：严重皮肤病患者的皮肤情况复杂，激光治疗可能无法达到预期的治疗效果</a:t>
            </a:r>
            <a:endParaRPr/>
          </a:p>
        </p:txBody>
      </p:sp>
      <p:sp>
        <p:nvSpPr>
          <p:cNvPr id="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皮肤激光美容护理的禁忌症及原因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1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2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皮肤清洁：治疗前做好皮肤清洁工作，确保皮肤无油脂、污垢等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皮肤消毒：治疗前对治疗部位进行皮肤消毒，防止感染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药物准备：根据医嘱，准备好治疗所需的药物，如麻醉药、冷敷药等</a:t>
                </a:r>
                <a:endParaRPr/>
              </a:p>
            </p:txBody>
          </p:sp>
          <p:sp>
            <p:nvSpPr>
              <p:cNvPr id="23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术前准备：皮肤激光美容护理治疗前应做好以下准备工作</a:t>
                </a:r>
                <a:endParaRPr/>
              </a:p>
            </p:txBody>
          </p:sp>
          <p:sp>
            <p:nvSpPr>
              <p:cNvPr id="24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6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7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遵循医嘱：严格遵循医生的建议，按照规定的操作步骤进行治疗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动作轻柔：治疗过程中动作要轻柔，避免对皮肤造成不必要的损伤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术后观察：治疗后做好术后观察，如出现不适、红肿等症状，及时就医</a:t>
                </a:r>
                <a:endParaRPr/>
              </a:p>
            </p:txBody>
          </p:sp>
          <p:sp>
            <p:nvSpPr>
              <p:cNvPr id="28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注意事项：皮肤激光美容护理治疗过程中应注意以下几个方面</a:t>
                </a:r>
                <a:endParaRPr/>
              </a:p>
            </p:txBody>
          </p:sp>
          <p:sp>
            <p:nvSpPr>
              <p:cNvPr id="29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皮肤激光美容护理的术前准备与注意事项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https://d.book118.com/825224041023011111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皮肤激光美容护理PPT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2024-09-16T19:00:38.231</cp:lastPrinted>
  <dcterms:created xsi:type="dcterms:W3CDTF">2024-09-16T11:00:38Z</dcterms:created>
  <dcterms:modified xsi:type="dcterms:W3CDTF">2024-09-16T11:00:40Z</dcterms:modified>
</cp:coreProperties>
</file>