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81065-7AD1-4A98-99FB-D430C164A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780F9-596F-48F8-B051-828E57DF8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09C1F-7CE3-4F60-9979-F3DDEAABA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1E391-FCE2-4AA0-93D2-1705393E5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B24936-7514-4E9E-AE6C-044E78B87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1B65A0-08AB-4B7C-940A-B15160A7B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A53A21-A702-4AC6-9C35-07A842689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FBBAB-6028-402A-9FFE-591A0DB03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2D0CA-BACA-4B2D-91DA-2F0C35F2C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3022F-1C20-44EF-AFDB-7B95A08FB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F22F4-3FCE-421E-B051-CE874F990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23022120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创造社研究课件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创造社的文学主张与作品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创造社与其他文学流派的关系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创造社的历史地位与评价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创造社研究的现状与展望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9406" r="29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20世纪20年代初期，中国思想界受到西方文化的影响，新文化运动和文学革命运动蓬勃兴起。在这样的背景下，创造社于1921年在日本东京成立，成为当时中国文坛上最具影响力的文学社团之一。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创造社的成立，旨在通过文学创作和批评，推动中国现代文学的发展，并寻求民族文化的独立和复兴。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创造社的成立背景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4499" r="449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1921年至1923年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创造社初期，主要成员有郭沫若、郁达夫、田汉等人，他们通过创办《创造》季刊等杂志，发表文学作品和批评文章，积极推动文学创作和批评的发展。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1923年至1929年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创造社中期，主要成员有闻一多、徐志摩等人，他们致力于推广新文化运动，提倡现代主义文学，反对传统文学观念，对中国现代文学的发展产生了深远的影响。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1929年至1937年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创造社后期，主要成员有穆时英、施蛰存等人，他们继续坚持现代主义文学理念，同时开始关注社会现实问题，创作出了一批反映社会矛盾和民族苦难的文学作品。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创造社的发展历程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郁达夫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创造社初期主要成员之一，著名小说家、散文家、诗人，以独特的文学风格和深刻的思想内涵赢得了广泛的赞誉。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田汉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创造社发起人之一，著名剧作家、诗人、文艺评论家，对中国现代戏剧的发展做出了杰出的贡献。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郭沫若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创造社发起人之一，著名诗人、剧作家、历史学家、思想家，对中国现代文学和文化的发展产生了深远的影响。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创造社的主要成员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创造社的文学主张与作品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创造社的文学主张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艺术至上主义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强调文学的艺术性和审美价值，认为文学应该超越现实生活的束缚，追求纯粹的艺术美。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反传统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反对传统的文学观念和形式，追求新的文学表达方式和风格。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表现主义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主张文学应该表现内心的真实感受，而不是客观地描绘外部世界。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个人主义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强调个体的自由和独立，认为每个人都有独特的思想和情感，应该被尊重和表达。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《女神》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郭沫若的诗歌集，以浪漫主义风格表达对自由和理想的追求。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《星空》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郭沫若的另一部诗歌集，以深沉、内敛的方式表达对人生和宇宙的思考。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《郁达夫小说集》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郁达夫的小说集，以细腻的心理描写和情感表达著称。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《创造周报》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创造社的文学刊物，刊载了许多该派作家的作品和理论文章。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创造社的代表作品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情感浓烈、个性鲜明、形式新颖、语言独特。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推动了中国现代文学的发展，开创了中国新诗的浪漫主义风格，影响了后来的文学创作和审美观念。同时，其过于强调个性和自由，也导致了一些文学作品的空洞和形式主义倾向。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69" r="23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创造社作品的特点与影响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创造社与其他文学流派的关系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https://d.book118.com/825230221203011042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2024-09-03T20:23:19.380</cp:lastPrinted>
  <dcterms:created xsi:type="dcterms:W3CDTF">2024-09-03T12:23:19Z</dcterms:created>
  <dcterms:modified xsi:type="dcterms:W3CDTF">2024-09-03T12:23:21Z</dcterms:modified>
</cp:coreProperties>
</file>