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0" r:id="rId28"/>
  </p:sldIdLst>
  <p:sldSz cx="12190095"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tags" Target="tags/tag446.xml" /><Relationship Id="rId3" Type="http://schemas.openxmlformats.org/officeDocument/2006/relationships/notesMaster" Target="notesMasters/notesMaster1.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custDataLst>
              <p:tags r:id="rId3"/>
            </p:custDataLst>
          </p:nvPr>
        </p:nvSpPr>
        <p:spPr>
          <a:xfrm>
            <a:off x="3884613" y="0"/>
            <a:ext cx="2971800" cy="457200"/>
          </a:xfrm>
          <a:prstGeom prst="rect">
            <a:avLst/>
          </a:prstGeom>
        </p:spPr>
        <p:txBody>
          <a:bodyPr vert="horz" lIns="91440" tIns="45720" rIns="91440" bIns="45720" rtlCol="0"/>
          <a:lstStyle>
            <a:lvl1pPr algn="r">
              <a:defRPr sz="1200"/>
            </a:lvl1pPr>
          </a:lstStyle>
          <a:p>
            <a:fld id="{8DFD433E-77F8-4BD4-9834-A16C862AE8C7}" type="datetimeFigureOut">
              <a:rPr lang="zh-CN" altLang="en-US" smtClean="0"/>
              <a:t/>
            </a:fld>
            <a:endParaRPr lang="zh-CN" altLang="en-US"/>
          </a:p>
        </p:txBody>
      </p:sp>
      <p:sp>
        <p:nvSpPr>
          <p:cNvPr id="4" name="幻灯片图像占位符 3"/>
          <p:cNvSpPr>
            <a:spLocks noGrp="1" noRot="1" noChangeAspect="1"/>
          </p:cNvSpPr>
          <p:nvPr>
            <p:ph type="sldImg" idx="2"/>
            <p:custDataLst>
              <p:tags r:id="rId4"/>
            </p:custDataLst>
          </p:nvPr>
        </p:nvSpPr>
        <p:spPr>
          <a:xfrm>
            <a:off x="382588" y="685800"/>
            <a:ext cx="6092825" cy="34290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custDataLst>
              <p:tags r:id="rId6"/>
            </p:custDataLst>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7200"/>
          </a:xfrm>
          <a:prstGeom prst="rect">
            <a:avLst/>
          </a:prstGeom>
        </p:spPr>
        <p:txBody>
          <a:bodyPr vert="horz" lIns="91440" tIns="45720" rIns="91440" bIns="45720" rtlCol="0" anchor="b"/>
          <a:lstStyle>
            <a:lvl1pPr algn="r">
              <a:defRPr sz="1200"/>
            </a:lvl1pPr>
          </a:lstStyle>
          <a:p>
            <a:fld id="{F1ACC033-F122-4FC4-813A-1E36305D1A90}"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 Id="rId3" Type="http://schemas.openxmlformats.org/officeDocument/2006/relationships/tags" Target="../tags/tag227.xml" /><Relationship Id="rId4" Type="http://schemas.openxmlformats.org/officeDocument/2006/relationships/tags" Target="../tags/tag228.xml" /><Relationship Id="rId5" Type="http://schemas.openxmlformats.org/officeDocument/2006/relationships/tags" Target="../tags/tag229.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 Id="rId3" Type="http://schemas.openxmlformats.org/officeDocument/2006/relationships/tags" Target="../tags/tag235.xml" /><Relationship Id="rId4" Type="http://schemas.openxmlformats.org/officeDocument/2006/relationships/tags" Target="../tags/tag236.xml" /><Relationship Id="rId5" Type="http://schemas.openxmlformats.org/officeDocument/2006/relationships/tags" Target="../tags/tag237.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 Id="rId3" Type="http://schemas.openxmlformats.org/officeDocument/2006/relationships/tags" Target="../tags/tag263.xml" /><Relationship Id="rId4" Type="http://schemas.openxmlformats.org/officeDocument/2006/relationships/tags" Target="../tags/tag264.xml" /><Relationship Id="rId5" Type="http://schemas.openxmlformats.org/officeDocument/2006/relationships/tags" Target="../tags/tag265.xml" /><Relationship Id="rId6" Type="http://schemas.openxmlformats.org/officeDocument/2006/relationships/tags" Target="../tags/tag266.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 Id="rId3" Type="http://schemas.openxmlformats.org/officeDocument/2006/relationships/tags" Target="../tags/tag293.xml" /><Relationship Id="rId4" Type="http://schemas.openxmlformats.org/officeDocument/2006/relationships/tags" Target="../tags/tag294.xml" /><Relationship Id="rId5" Type="http://schemas.openxmlformats.org/officeDocument/2006/relationships/tags" Target="../tags/tag295.xml" /><Relationship Id="rId6" Type="http://schemas.openxmlformats.org/officeDocument/2006/relationships/tags" Target="../tags/tag296.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 Id="rId3" Type="http://schemas.openxmlformats.org/officeDocument/2006/relationships/tags" Target="../tags/tag304.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tags" Target="../tags/tag307.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 Id="rId3" Type="http://schemas.openxmlformats.org/officeDocument/2006/relationships/tags" Target="../tags/tag339.xml" /><Relationship Id="rId4" Type="http://schemas.openxmlformats.org/officeDocument/2006/relationships/tags" Target="../tags/tag340.xml" /><Relationship Id="rId5" Type="http://schemas.openxmlformats.org/officeDocument/2006/relationships/tags" Target="../tags/tag341.xml" /><Relationship Id="rId6" Type="http://schemas.openxmlformats.org/officeDocument/2006/relationships/tags" Target="../tags/tag342.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r>
              <a:rPr lang="zh-CN" altLang="en-US"/>
              <a:t>更多模板请关注：https://haosc.taobao.com</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fld id="{E4861678-F871-4BA5-BC3E-7CD7D2CF1E81}" type="slidenum">
              <a:rPr lang="zh-CN" altLang="en-US" smtClean="0"/>
              <a:t>6</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fld id="{E4861678-F871-4BA5-BC3E-7CD7D2CF1E81}" type="slidenum">
              <a:rPr lang="zh-CN" altLang="en-US" smtClean="0"/>
              <a:t>10</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fld id="{E4861678-F871-4BA5-BC3E-7CD7D2CF1E81}" type="slidenum">
              <a:rPr lang="zh-CN" altLang="en-US" smtClean="0"/>
              <a:t>11</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5"/>
            <p:custDataLst>
              <p:tags r:id="rId6"/>
            </p:custDataLst>
          </p:nvPr>
        </p:nvSpPr>
        <p:spPr/>
        <p:txBody>
          <a:bodyPr/>
          <a:lstStyle/>
          <a:p>
            <a:fld id="{64313FAE-BFF9-467C-9FAC-650000627638}" type="slidenum">
              <a:rPr lang="zh-CN" altLang="en-US" smtClean="0"/>
              <a:t>16</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image" Target="../media/image1.jpeg"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3.xml" /><Relationship Id="rId2" Type="http://schemas.openxmlformats.org/officeDocument/2006/relationships/image" Target="../media/image2.jpeg"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90.xml" /><Relationship Id="rId2" Type="http://schemas.openxmlformats.org/officeDocument/2006/relationships/image" Target="../media/image3.jpeg"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6.xml" /><Relationship Id="rId10" Type="http://schemas.openxmlformats.org/officeDocument/2006/relationships/slideMaster" Target="../slideMasters/slideMaster2.xml" /><Relationship Id="rId2" Type="http://schemas.openxmlformats.org/officeDocument/2006/relationships/image" Target="../media/image2.jpeg"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tags" Target="../tags/tag100.xml" /><Relationship Id="rId7" Type="http://schemas.openxmlformats.org/officeDocument/2006/relationships/tags" Target="../tags/tag101.xml" /><Relationship Id="rId8" Type="http://schemas.openxmlformats.org/officeDocument/2006/relationships/tags" Target="../tags/tag102.xml" /><Relationship Id="rId9" Type="http://schemas.openxmlformats.org/officeDocument/2006/relationships/tags" Target="../tags/tag103.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4.xml" /><Relationship Id="rId10" Type="http://schemas.openxmlformats.org/officeDocument/2006/relationships/tags" Target="../tags/tag112.xml" /><Relationship Id="rId11" Type="http://schemas.openxmlformats.org/officeDocument/2006/relationships/tags" Target="../tags/tag113.xml" /><Relationship Id="rId12" Type="http://schemas.openxmlformats.org/officeDocument/2006/relationships/slideMaster" Target="../slideMasters/slideMaster2.xml" /><Relationship Id="rId2" Type="http://schemas.openxmlformats.org/officeDocument/2006/relationships/image" Target="../media/image2.jpeg" /><Relationship Id="rId3" Type="http://schemas.openxmlformats.org/officeDocument/2006/relationships/tags" Target="../tags/tag105.xml" /><Relationship Id="rId4" Type="http://schemas.openxmlformats.org/officeDocument/2006/relationships/tags" Target="../tags/tag106.xml" /><Relationship Id="rId5" Type="http://schemas.openxmlformats.org/officeDocument/2006/relationships/tags" Target="../tags/tag107.xml" /><Relationship Id="rId6" Type="http://schemas.openxmlformats.org/officeDocument/2006/relationships/tags" Target="../tags/tag108.xml" /><Relationship Id="rId7" Type="http://schemas.openxmlformats.org/officeDocument/2006/relationships/tags" Target="../tags/tag109.xml" /><Relationship Id="rId8" Type="http://schemas.openxmlformats.org/officeDocument/2006/relationships/tags" Target="../tags/tag110.xml" /><Relationship Id="rId9" Type="http://schemas.openxmlformats.org/officeDocument/2006/relationships/tags" Target="../tags/tag111.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4.xml" /><Relationship Id="rId2" Type="http://schemas.openxmlformats.org/officeDocument/2006/relationships/image" Target="../media/image4.jpeg"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tags" Target="../tags/tag119.xml" /><Relationship Id="rId8"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20.xml" /><Relationship Id="rId2" Type="http://schemas.openxmlformats.org/officeDocument/2006/relationships/tags" Target="../tags/tag121.xml" /><Relationship Id="rId3" Type="http://schemas.openxmlformats.org/officeDocument/2006/relationships/tags" Target="../tags/tag122.xml" /><Relationship Id="rId4" Type="http://schemas.openxmlformats.org/officeDocument/2006/relationships/tags" Target="../tags/tag123.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24.xml" /><Relationship Id="rId10" Type="http://schemas.openxmlformats.org/officeDocument/2006/relationships/slideMaster" Target="../slideMasters/slideMaster2.xml" /><Relationship Id="rId2" Type="http://schemas.openxmlformats.org/officeDocument/2006/relationships/image" Target="../media/image2.jpeg" /><Relationship Id="rId3" Type="http://schemas.openxmlformats.org/officeDocument/2006/relationships/tags" Target="../tags/tag125.xml" /><Relationship Id="rId4" Type="http://schemas.openxmlformats.org/officeDocument/2006/relationships/tags" Target="../tags/tag126.xml" /><Relationship Id="rId5" Type="http://schemas.openxmlformats.org/officeDocument/2006/relationships/tags" Target="../tags/tag127.xml" /><Relationship Id="rId6" Type="http://schemas.openxmlformats.org/officeDocument/2006/relationships/tags" Target="../tags/tag128.xml" /><Relationship Id="rId7" Type="http://schemas.openxmlformats.org/officeDocument/2006/relationships/tags" Target="../tags/tag129.xml" /><Relationship Id="rId8" Type="http://schemas.openxmlformats.org/officeDocument/2006/relationships/tags" Target="../tags/tag130.xml" /><Relationship Id="rId9" Type="http://schemas.openxmlformats.org/officeDocument/2006/relationships/tags" Target="../tags/tag131.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32.xml" /><Relationship Id="rId2" Type="http://schemas.openxmlformats.org/officeDocument/2006/relationships/image" Target="../media/image2.jpeg" /><Relationship Id="rId3" Type="http://schemas.openxmlformats.org/officeDocument/2006/relationships/tags" Target="../tags/tag133.xml" /><Relationship Id="rId4" Type="http://schemas.openxmlformats.org/officeDocument/2006/relationships/tags" Target="../tags/tag134.xml" /><Relationship Id="rId5" Type="http://schemas.openxmlformats.org/officeDocument/2006/relationships/tags" Target="../tags/tag135.xml" /><Relationship Id="rId6" Type="http://schemas.openxmlformats.org/officeDocument/2006/relationships/tags" Target="../tags/tag136.xml" /><Relationship Id="rId7" Type="http://schemas.openxmlformats.org/officeDocument/2006/relationships/tags" Target="../tags/tag137.xml" /><Relationship Id="rId8" Type="http://schemas.openxmlformats.org/officeDocument/2006/relationships/tags" Target="../tags/tag138.xml" /><Relationship Id="rId9"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9.xml" /><Relationship Id="rId2" Type="http://schemas.openxmlformats.org/officeDocument/2006/relationships/image" Target="../media/image2.jpeg" /><Relationship Id="rId3" Type="http://schemas.openxmlformats.org/officeDocument/2006/relationships/tags" Target="../tags/tag140.xml" /><Relationship Id="rId4" Type="http://schemas.openxmlformats.org/officeDocument/2006/relationships/tags" Target="../tags/tag141.xml" /><Relationship Id="rId5" Type="http://schemas.openxmlformats.org/officeDocument/2006/relationships/tags" Target="../tags/tag142.xml" /><Relationship Id="rId6" Type="http://schemas.openxmlformats.org/officeDocument/2006/relationships/tags" Target="../tags/tag143.xml" /><Relationship Id="rId7" Type="http://schemas.openxmlformats.org/officeDocument/2006/relationships/tags" Target="../tags/tag14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45.xml" /><Relationship Id="rId2" Type="http://schemas.openxmlformats.org/officeDocument/2006/relationships/image" Target="../media/image5.jpeg"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52.xml" /><Relationship Id="rId2" Type="http://schemas.openxmlformats.org/officeDocument/2006/relationships/image" Target="../media/image2.jpeg" /><Relationship Id="rId3" Type="http://schemas.openxmlformats.org/officeDocument/2006/relationships/tags" Target="../tags/tag153.xml" /><Relationship Id="rId4" Type="http://schemas.openxmlformats.org/officeDocument/2006/relationships/tags" Target="../tags/tag154.xml" /><Relationship Id="rId5" Type="http://schemas.openxmlformats.org/officeDocument/2006/relationships/tags" Target="../tags/tag155.xml" /><Relationship Id="rId6" Type="http://schemas.openxmlformats.org/officeDocument/2006/relationships/tags" Target="../tags/tag156.xml" /><Relationship Id="rId7" Type="http://schemas.openxmlformats.org/officeDocument/2006/relationships/tags" Target="../tags/tag157.xml" /><Relationship Id="rId8"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58.xml" /><Relationship Id="rId10" Type="http://schemas.openxmlformats.org/officeDocument/2006/relationships/slideMaster" Target="../slideMasters/slideMaster2.xml" /><Relationship Id="rId2" Type="http://schemas.openxmlformats.org/officeDocument/2006/relationships/image" Target="../media/image2.jpeg"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ags" Target="../tags/tag164.xml" /><Relationship Id="rId9" Type="http://schemas.openxmlformats.org/officeDocument/2006/relationships/tags" Target="../tags/tag165.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66.xml" /><Relationship Id="rId10" Type="http://schemas.openxmlformats.org/officeDocument/2006/relationships/tags" Target="../tags/tag174.xml" /><Relationship Id="rId11" Type="http://schemas.openxmlformats.org/officeDocument/2006/relationships/slideMaster" Target="../slideMasters/slideMaster2.xml" /><Relationship Id="rId2" Type="http://schemas.openxmlformats.org/officeDocument/2006/relationships/image" Target="../media/image2.jpeg" /><Relationship Id="rId3" Type="http://schemas.openxmlformats.org/officeDocument/2006/relationships/tags" Target="../tags/tag167.xml" /><Relationship Id="rId4" Type="http://schemas.openxmlformats.org/officeDocument/2006/relationships/tags" Target="../tags/tag168.xml" /><Relationship Id="rId5" Type="http://schemas.openxmlformats.org/officeDocument/2006/relationships/tags" Target="../tags/tag169.xml" /><Relationship Id="rId6" Type="http://schemas.openxmlformats.org/officeDocument/2006/relationships/tags" Target="../tags/tag170.xml" /><Relationship Id="rId7" Type="http://schemas.openxmlformats.org/officeDocument/2006/relationships/tags" Target="../tags/tag171.xml" /><Relationship Id="rId8" Type="http://schemas.openxmlformats.org/officeDocument/2006/relationships/tags" Target="../tags/tag172.xml" /><Relationship Id="rId9" Type="http://schemas.openxmlformats.org/officeDocument/2006/relationships/tags" Target="../tags/tag173.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75.xml" /><Relationship Id="rId10" Type="http://schemas.openxmlformats.org/officeDocument/2006/relationships/tags" Target="../tags/tag183.xml" /><Relationship Id="rId11" Type="http://schemas.openxmlformats.org/officeDocument/2006/relationships/slideMaster" Target="../slideMasters/slideMaster2.xml" /><Relationship Id="rId2" Type="http://schemas.openxmlformats.org/officeDocument/2006/relationships/image" Target="../media/image2.jpeg" /><Relationship Id="rId3" Type="http://schemas.openxmlformats.org/officeDocument/2006/relationships/tags" Target="../tags/tag176.xml" /><Relationship Id="rId4" Type="http://schemas.openxmlformats.org/officeDocument/2006/relationships/tags" Target="../tags/tag177.xml" /><Relationship Id="rId5" Type="http://schemas.openxmlformats.org/officeDocument/2006/relationships/tags" Target="../tags/tag178.xml" /><Relationship Id="rId6" Type="http://schemas.openxmlformats.org/officeDocument/2006/relationships/tags" Target="../tags/tag179.xml" /><Relationship Id="rId7" Type="http://schemas.openxmlformats.org/officeDocument/2006/relationships/tags" Target="../tags/tag180.xml" /><Relationship Id="rId8" Type="http://schemas.openxmlformats.org/officeDocument/2006/relationships/tags" Target="../tags/tag181.xml" /><Relationship Id="rId9" Type="http://schemas.openxmlformats.org/officeDocument/2006/relationships/tags" Target="../tags/tag182.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84.xml" /><Relationship Id="rId10" Type="http://schemas.openxmlformats.org/officeDocument/2006/relationships/tags" Target="../tags/tag192.xml" /><Relationship Id="rId11" Type="http://schemas.openxmlformats.org/officeDocument/2006/relationships/slideMaster" Target="../slideMasters/slideMaster2.xml" /><Relationship Id="rId2" Type="http://schemas.openxmlformats.org/officeDocument/2006/relationships/image" Target="../media/image2.jpeg" /><Relationship Id="rId3" Type="http://schemas.openxmlformats.org/officeDocument/2006/relationships/tags" Target="../tags/tag185.xml" /><Relationship Id="rId4" Type="http://schemas.openxmlformats.org/officeDocument/2006/relationships/tags" Target="../tags/tag186.xml" /><Relationship Id="rId5" Type="http://schemas.openxmlformats.org/officeDocument/2006/relationships/tags" Target="../tags/tag187.xml" /><Relationship Id="rId6" Type="http://schemas.openxmlformats.org/officeDocument/2006/relationships/tags" Target="../tags/tag188.xml" /><Relationship Id="rId7" Type="http://schemas.openxmlformats.org/officeDocument/2006/relationships/tags" Target="../tags/tag189.xml" /><Relationship Id="rId8" Type="http://schemas.openxmlformats.org/officeDocument/2006/relationships/tags" Target="../tags/tag190.xml" /><Relationship Id="rId9" Type="http://schemas.openxmlformats.org/officeDocument/2006/relationships/tags" Target="../tags/tag191.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93.xml"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tags" Target="../tags/tag203.xml" /><Relationship Id="rId13" Type="http://schemas.openxmlformats.org/officeDocument/2006/relationships/slideMaster" Target="../slideMasters/slideMaster2.xml" /><Relationship Id="rId2" Type="http://schemas.openxmlformats.org/officeDocument/2006/relationships/image" Target="../media/image2.jpeg" /><Relationship Id="rId3" Type="http://schemas.openxmlformats.org/officeDocument/2006/relationships/tags" Target="../tags/tag194.xml" /><Relationship Id="rId4" Type="http://schemas.openxmlformats.org/officeDocument/2006/relationships/tags" Target="../tags/tag195.xml" /><Relationship Id="rId5" Type="http://schemas.openxmlformats.org/officeDocument/2006/relationships/tags" Target="../tags/tag196.xml" /><Relationship Id="rId6" Type="http://schemas.openxmlformats.org/officeDocument/2006/relationships/tags" Target="../tags/tag197.xml"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04.xml" /><Relationship Id="rId10" Type="http://schemas.openxmlformats.org/officeDocument/2006/relationships/slideMaster" Target="../slideMasters/slideMaster2.xml" /><Relationship Id="rId2" Type="http://schemas.openxmlformats.org/officeDocument/2006/relationships/image" Target="../media/image2.jpeg" /><Relationship Id="rId3" Type="http://schemas.openxmlformats.org/officeDocument/2006/relationships/tags" Target="../tags/tag205.xml" /><Relationship Id="rId4" Type="http://schemas.openxmlformats.org/officeDocument/2006/relationships/tags" Target="../tags/tag206.xml" /><Relationship Id="rId5" Type="http://schemas.openxmlformats.org/officeDocument/2006/relationships/tags" Target="../tags/tag207.xml" /><Relationship Id="rId6" Type="http://schemas.openxmlformats.org/officeDocument/2006/relationships/tags" Target="../tags/tag208.xml" /><Relationship Id="rId7" Type="http://schemas.openxmlformats.org/officeDocument/2006/relationships/tags" Target="../tags/tag209.xml" /><Relationship Id="rId8" Type="http://schemas.openxmlformats.org/officeDocument/2006/relationships/tags" Target="../tags/tag210.xml" /><Relationship Id="rId9" Type="http://schemas.openxmlformats.org/officeDocument/2006/relationships/tags" Target="../tags/tag211.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F5ACCE4F-D747-410D-B328-8084A7AEEAAC}"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7C23EE67-AC52-488B-9E13-28258D12FD89}"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72E8C47F-B9B5-48CA-A7A9-7C0B59E7305B}"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13F1E69A-A4BC-41E1-AE65-C43B6BCC9786}"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8F1752A7-940C-4A0A-82CB-12FAE1732B04}"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878C15FC-F2A3-49CD-AF14-6D386787831E}"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CCC03B7E-D22E-4E48-A679-A19D7067BA1E}"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398A0AA5-41C4-4B25-B130-F898FF10DDF9}"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5CF96F0C-0E8D-4564-B9BB-0BE64C37C30A}"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5DED66B7-3023-4E96-9D8B-15EC152CEA28}"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4BBBCF61-B288-4398-9948-7132C9F52C4C}"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pic>
        <p:nvPicPr>
          <p:cNvPr id="3" name="图片 2" descr="背景图案  描述已自动生成"/>
          <p:cNvPicPr>
            <a:picLocks noChangeAspect="1"/>
          </p:cNvPicPr>
          <p:nvPr>
            <p:custDataLst>
              <p:tags r:id="rId3"/>
            </p:custDataLst>
          </p:nvPr>
        </p:nvPicPr>
        <p:blipFill>
          <a:blip r:embed="rId2"/>
          <a:stretch>
            <a:fillRect/>
          </a:stretch>
        </p:blipFill>
        <p:spPr>
          <a:xfrm>
            <a:off x="-37" y="0"/>
            <a:ext cx="12190170" cy="6858000"/>
          </a:xfrm>
          <a:prstGeom prst="rect">
            <a:avLst/>
          </a:prstGeom>
        </p:spPr>
      </p:pic>
      <p:sp>
        <p:nvSpPr>
          <p:cNvPr id="16" name="日期占位符 15"/>
          <p:cNvSpPr>
            <a:spLocks noGrp="1"/>
          </p:cNvSpPr>
          <p:nvPr>
            <p:ph type="dt" sz="half" idx="10"/>
            <p:custDataLst>
              <p:tags r:id="rId4"/>
            </p:custDataLst>
          </p:nvPr>
        </p:nvSpPr>
        <p:spPr>
          <a:xfrm>
            <a:off x="879394"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5"/>
            </p:custDataLst>
          </p:nvPr>
        </p:nvSpPr>
        <p:spPr>
          <a:xfrm>
            <a:off x="4115047" y="6349833"/>
            <a:ext cx="396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endParaRPr lang="zh-CN" altLang="en-US"/>
          </a:p>
        </p:txBody>
      </p:sp>
      <p:sp>
        <p:nvSpPr>
          <p:cNvPr id="18" name="灯片编号占位符 17"/>
          <p:cNvSpPr>
            <a:spLocks noGrp="1"/>
          </p:cNvSpPr>
          <p:nvPr>
            <p:ph type="sldNum" sz="quarter" idx="12"/>
            <p:custDataLst>
              <p:tags r:id="rId6"/>
            </p:custDataLst>
          </p:nvPr>
        </p:nvSpPr>
        <p:spPr>
          <a:xfrm>
            <a:off x="8609043"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49AE70B2-8BF9-45C0-BB95-33D1B9D3A854}" type="slidenum">
              <a:rPr lang="zh-CN" altLang="en-US" smtClean="0"/>
              <a:t/>
            </a:fld>
            <a:endParaRPr lang="zh-CN" altLang="en-US"/>
          </a:p>
        </p:txBody>
      </p:sp>
      <p:sp>
        <p:nvSpPr>
          <p:cNvPr id="2" name="标题 2"/>
          <p:cNvSpPr/>
          <p:nvPr>
            <p:ph type="ctrTitle" idx="1" hasCustomPrompt="1"/>
            <p:custDataLst>
              <p:tags r:id="rId7"/>
            </p:custDataLst>
          </p:nvPr>
        </p:nvSpPr>
        <p:spPr>
          <a:xfrm>
            <a:off x="2152948" y="2343578"/>
            <a:ext cx="7884604" cy="1626639"/>
          </a:xfrm>
          <a:noFill/>
        </p:spPr>
        <p:txBody>
          <a:bodyPr vert="horz" wrap="square" lIns="0" tIns="0" rIns="0" bIns="0" rtlCol="0" anchor="ctr" anchorCtr="0">
            <a:normAutofit/>
          </a:bodyPr>
          <a:lstStyle>
            <a:lvl1pPr marL="0" marR="0" algn="ctr" defTabSz="914400" rtl="0" eaLnBrk="1" fontAlgn="auto" latinLnBrk="0" hangingPunct="0">
              <a:lnSpc>
                <a:spcPct val="100000"/>
              </a:lnSpc>
              <a:spcBef>
                <a:spcPct val="0"/>
              </a:spcBef>
              <a:spcAft>
                <a:spcPct val="0"/>
              </a:spcAft>
              <a:buClrTx/>
              <a:buSzTx/>
              <a:buFontTx/>
              <a:buNone/>
              <a:defRPr kumimoji="0" lang="zh-CN" altLang="en-US" sz="9800" b="0" i="0" u="none" strike="noStrike" kern="0" cap="none" spc="0" normalizeH="0" baseline="0" noProof="1">
                <a:ln>
                  <a:noFill/>
                </a:ln>
                <a:solidFill>
                  <a:srgbClr val="000000"/>
                </a:solidFill>
                <a:effectLst/>
                <a:uFillTx/>
                <a:latin typeface="Arial" pitchFamily="34" charset="0"/>
                <a:ea typeface="汉仪粗黑 简" panose="00020600040101010101" charset="-122"/>
                <a:cs typeface="+mj-cs"/>
              </a:defRPr>
            </a:lvl1pPr>
          </a:lstStyle>
          <a:p>
            <a:pPr lvl="0"/>
            <a:r>
              <a:rPr>
                <a:sym typeface="+mn-ea"/>
              </a:rPr>
              <a:t>编辑标题</a:t>
            </a:r>
            <a:endParaRPr>
              <a:sym typeface="+mn-ea"/>
            </a:endParaRPr>
          </a:p>
        </p:txBody>
      </p:sp>
      <p:sp>
        <p:nvSpPr>
          <p:cNvPr id="4" name="副标题 3"/>
          <p:cNvSpPr/>
          <p:nvPr>
            <p:ph type="subTitle" idx="2" hasCustomPrompt="1"/>
            <p:custDataLst>
              <p:tags r:id="rId8"/>
            </p:custDataLst>
          </p:nvPr>
        </p:nvSpPr>
        <p:spPr>
          <a:xfrm>
            <a:off x="7180009" y="3994361"/>
            <a:ext cx="2221774" cy="489536"/>
          </a:xfrm>
          <a:noFill/>
        </p:spPr>
        <p:txBody>
          <a:bodyPr vert="horz" wrap="square" lIns="0" tIns="0" rIns="0" bIns="0" rtlCol="0" anchor="ctr">
            <a:normAutofit/>
          </a:bodyPr>
          <a:lstStyle>
            <a:lvl1pPr marL="0" marR="0" indent="-228600" algn="ctr" defTabSz="914400" rtl="0" eaLnBrk="1" fontAlgn="auto" latinLnBrk="0" hangingPunct="0">
              <a:lnSpc>
                <a:spcPct val="100000"/>
              </a:lnSpc>
              <a:spcBef>
                <a:spcPct val="0"/>
              </a:spcBef>
              <a:spcAft>
                <a:spcPct val="0"/>
              </a:spcAft>
              <a:buClrTx/>
              <a:buSzTx/>
              <a:buFontTx/>
              <a:buNone/>
              <a:defRPr kumimoji="0" lang="zh-CN" altLang="en-US" sz="3100" b="0" i="0" u="none" strike="noStrike" kern="0" cap="none" spc="300" normalizeH="0" baseline="0" noProof="1">
                <a:ln>
                  <a:noFill/>
                </a:ln>
                <a:solidFill>
                  <a:schemeClr val="dk1">
                    <a:lumMod val="85000"/>
                    <a:lumOff val="15000"/>
                  </a:schemeClr>
                </a:solidFill>
                <a:effectLst/>
                <a:uFillTx/>
                <a:latin typeface="Arial" pitchFamily="34" charset="0"/>
                <a:ea typeface="汉仪粗简黑简" panose="00020600040101010101" charset="-122"/>
                <a:cs typeface="+mj-cs"/>
                <a:sym typeface="+mn-ea"/>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4pPr>
            <a:lvl5pPr marL="2056765"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5pPr>
            <a:lvl6pPr marL="25139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1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83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55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lvl="0"/>
            <a:r>
              <a:rPr>
                <a:sym typeface="+mn-ea"/>
              </a:rPr>
              <a:t>单击此处编辑副标题</a:t>
            </a:r>
            <a:endParaRPr>
              <a:sym typeface="+mn-ea"/>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pic>
        <p:nvPicPr>
          <p:cNvPr id="7" name="图片 6" descr="图形用户界面, 文本, 应用程序  描述已自动生成"/>
          <p:cNvPicPr>
            <a:picLocks noChangeAspect="1"/>
          </p:cNvPicPr>
          <p:nvPr>
            <p:custDataLst>
              <p:tags r:id="rId3"/>
            </p:custDataLst>
          </p:nvPr>
        </p:nvPicPr>
        <p:blipFill>
          <a:blip r:embed="rId2"/>
          <a:stretch>
            <a:fillRect/>
          </a:stretch>
        </p:blipFill>
        <p:spPr>
          <a:xfrm>
            <a:off x="-37" y="0"/>
            <a:ext cx="12190170" cy="6858000"/>
          </a:xfrm>
          <a:prstGeom prst="rect">
            <a:avLst/>
          </a:prstGeom>
        </p:spPr>
      </p:pic>
      <p:sp>
        <p:nvSpPr>
          <p:cNvPr id="2" name="标题 1"/>
          <p:cNvSpPr>
            <a:spLocks noGrp="1"/>
          </p:cNvSpPr>
          <p:nvPr>
            <p:ph type="title"/>
            <p:custDataLst>
              <p:tags r:id="rId4"/>
            </p:custDataLst>
          </p:nvPr>
        </p:nvSpPr>
        <p:spPr>
          <a:xfrm>
            <a:off x="669777" y="443269"/>
            <a:ext cx="10850541" cy="441895"/>
          </a:xfrm>
        </p:spPr>
        <p:txBody>
          <a:bodyPr vert="horz" lIns="90170" tIns="46990" rIns="90170" bIns="46990" rtlCol="0" anchor="ctr"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汉仪粗简黑简" panose="00020600040101010101"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5"/>
            </p:custDataLst>
          </p:nvPr>
        </p:nvSpPr>
        <p:spPr>
          <a:xfrm>
            <a:off x="669777" y="952929"/>
            <a:ext cx="10850541" cy="5388065"/>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粗简黑简" panose="0002060004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汉仪粗简黑简" panose="0002060004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粗简黑简" panose="0002060004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粗简黑简" panose="00020600040101010101" charset="-122"/>
                <a:cs typeface="+mn-cs"/>
                <a:sym typeface="+mn-ea"/>
              </a:defRPr>
            </a:lvl4pPr>
            <a:lvl5pPr marL="2056765"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粗简黑简" panose="0002060004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6"/>
            </p:custDataLst>
          </p:nvPr>
        </p:nvSpPr>
        <p:spPr>
          <a:xfrm>
            <a:off x="879394"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a:xfrm>
            <a:off x="4115047" y="6349833"/>
            <a:ext cx="396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endParaRPr lang="zh-CN" altLang="en-US"/>
          </a:p>
        </p:txBody>
      </p:sp>
      <p:sp>
        <p:nvSpPr>
          <p:cNvPr id="6" name="灯片编号占位符 5"/>
          <p:cNvSpPr>
            <a:spLocks noGrp="1"/>
          </p:cNvSpPr>
          <p:nvPr>
            <p:ph type="sldNum" sz="quarter" idx="12"/>
            <p:custDataLst>
              <p:tags r:id="rId8"/>
            </p:custDataLst>
          </p:nvPr>
        </p:nvSpPr>
        <p:spPr>
          <a:xfrm>
            <a:off x="8609043"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pic>
        <p:nvPicPr>
          <p:cNvPr id="3" name="图片 2" descr="图形用户界面, 文本, 应用程序, 聊天或短信  描述已自动生成"/>
          <p:cNvPicPr>
            <a:picLocks noChangeAspect="1"/>
          </p:cNvPicPr>
          <p:nvPr>
            <p:custDataLst>
              <p:tags r:id="rId3"/>
            </p:custDataLst>
          </p:nvPr>
        </p:nvPicPr>
        <p:blipFill>
          <a:blip r:embed="rId2"/>
          <a:stretch>
            <a:fillRect/>
          </a:stretch>
        </p:blipFill>
        <p:spPr>
          <a:xfrm>
            <a:off x="-37" y="0"/>
            <a:ext cx="12190170" cy="6858000"/>
          </a:xfrm>
          <a:prstGeom prst="rect">
            <a:avLst/>
          </a:prstGeom>
        </p:spPr>
      </p:pic>
      <p:sp>
        <p:nvSpPr>
          <p:cNvPr id="4" name="日期占位符 3"/>
          <p:cNvSpPr>
            <a:spLocks noGrp="1"/>
          </p:cNvSpPr>
          <p:nvPr>
            <p:ph type="dt" sz="half" idx="10"/>
            <p:custDataLst>
              <p:tags r:id="rId4"/>
            </p:custDataLst>
          </p:nvPr>
        </p:nvSpPr>
        <p:spPr>
          <a:xfrm>
            <a:off x="879394"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115047" y="6349833"/>
            <a:ext cx="396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endParaRPr lang="zh-CN" altLang="en-US"/>
          </a:p>
        </p:txBody>
      </p:sp>
      <p:sp>
        <p:nvSpPr>
          <p:cNvPr id="6" name="灯片编号占位符 5"/>
          <p:cNvSpPr>
            <a:spLocks noGrp="1"/>
          </p:cNvSpPr>
          <p:nvPr>
            <p:ph type="sldNum" sz="quarter" idx="12"/>
            <p:custDataLst>
              <p:tags r:id="rId6"/>
            </p:custDataLst>
          </p:nvPr>
        </p:nvSpPr>
        <p:spPr>
          <a:xfrm>
            <a:off x="8609043"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49AE70B2-8BF9-45C0-BB95-33D1B9D3A854}" type="slidenum">
              <a:rPr lang="zh-CN" altLang="en-US" smtClean="0"/>
              <a:t/>
            </a:fld>
            <a:endParaRPr lang="zh-CN" altLang="en-US"/>
          </a:p>
        </p:txBody>
      </p:sp>
      <p:sp>
        <p:nvSpPr>
          <p:cNvPr id="2" name="标题 1"/>
          <p:cNvSpPr/>
          <p:nvPr>
            <p:ph type="ctrTitle" idx="1" hasCustomPrompt="1"/>
            <p:custDataLst>
              <p:tags r:id="rId7"/>
            </p:custDataLst>
          </p:nvPr>
        </p:nvSpPr>
        <p:spPr>
          <a:xfrm>
            <a:off x="4844828" y="2717171"/>
            <a:ext cx="3897757" cy="836104"/>
          </a:xfrm>
          <a:noFill/>
        </p:spPr>
        <p:txBody>
          <a:bodyPr vert="horz" wrap="square" lIns="101600" tIns="38100" rIns="76200" bIns="38100" rtlCol="0" anchor="b" anchorCtr="0">
            <a:normAutofit/>
          </a:bodyPr>
          <a:lstStyle>
            <a:lvl1pPr marL="0" marR="0" algn="l" defTabSz="914400" rtl="0" eaLnBrk="1" fontAlgn="auto" latinLnBrk="0" hangingPunct="1">
              <a:lnSpc>
                <a:spcPct val="100000"/>
              </a:lnSpc>
              <a:spcBef>
                <a:spcPct val="0"/>
              </a:spcBef>
              <a:buClrTx/>
              <a:buSzTx/>
              <a:buFontTx/>
              <a:buNone/>
              <a:defRPr kumimoji="0" lang="zh-CN" altLang="en-US" sz="4400" b="1" i="0" u="none" strike="noStrike" kern="1200" cap="none" spc="0" normalizeH="0" baseline="0" noProof="1">
                <a:solidFill>
                  <a:schemeClr val="dk1"/>
                </a:solidFill>
                <a:uFillTx/>
                <a:latin typeface="Arial" pitchFamily="34" charset="0"/>
                <a:ea typeface="汉仪粗黑 简" panose="00020600040101010101" charset="-122"/>
                <a:cs typeface="+mn-cs"/>
              </a:defRPr>
            </a:lvl1pPr>
          </a:lstStyle>
          <a:p>
            <a:pPr lvl="0"/>
            <a:r>
              <a:rPr>
                <a:sym typeface="+mn-ea"/>
              </a:rPr>
              <a:t>编辑标题</a:t>
            </a:r>
            <a:endParaRPr>
              <a:sym typeface="+mn-ea"/>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pic>
        <p:nvPicPr>
          <p:cNvPr id="8" name="图片 7" descr="图形用户界面, 文本, 应用程序  描述已自动生成"/>
          <p:cNvPicPr>
            <a:picLocks noChangeAspect="1"/>
          </p:cNvPicPr>
          <p:nvPr>
            <p:custDataLst>
              <p:tags r:id="rId3"/>
            </p:custDataLst>
          </p:nvPr>
        </p:nvPicPr>
        <p:blipFill>
          <a:blip r:embed="rId2"/>
          <a:stretch>
            <a:fillRect/>
          </a:stretch>
        </p:blipFill>
        <p:spPr>
          <a:xfrm>
            <a:off x="-37" y="0"/>
            <a:ext cx="12190170" cy="6858000"/>
          </a:xfrm>
          <a:prstGeom prst="rect">
            <a:avLst/>
          </a:prstGeom>
        </p:spPr>
      </p:pic>
      <p:sp>
        <p:nvSpPr>
          <p:cNvPr id="2" name="标题 1"/>
          <p:cNvSpPr>
            <a:spLocks noGrp="1"/>
          </p:cNvSpPr>
          <p:nvPr>
            <p:ph type="title"/>
            <p:custDataLst>
              <p:tags r:id="rId4"/>
            </p:custDataLst>
          </p:nvPr>
        </p:nvSpPr>
        <p:spPr>
          <a:xfrm>
            <a:off x="669777" y="443269"/>
            <a:ext cx="10850541" cy="441895"/>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汉仪粗简黑简" panose="00020600040101010101"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5"/>
            </p:custDataLst>
          </p:nvPr>
        </p:nvSpPr>
        <p:spPr>
          <a:xfrm>
            <a:off x="669825" y="952929"/>
            <a:ext cx="5282416" cy="5388065"/>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粗简黑简" panose="0002060004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汉仪粗简黑简" panose="0002060004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粗简黑简" panose="0002060004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粗简黑简" panose="00020600040101010101" charset="-122"/>
                <a:cs typeface="+mn-cs"/>
                <a:sym typeface="+mn-ea"/>
              </a:defRPr>
            </a:lvl4pPr>
            <a:lvl5pPr marL="2056765"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粗简黑简" panose="0002060004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6"/>
            </p:custDataLst>
          </p:nvPr>
        </p:nvSpPr>
        <p:spPr>
          <a:xfrm>
            <a:off x="6237902" y="952929"/>
            <a:ext cx="5282416" cy="5388065"/>
          </a:xfrm>
        </p:spPr>
        <p:txBody>
          <a:bodyPr lIns="90170" tIns="46990" rIns="90170" bIns="46990">
            <a:normAutofit/>
          </a:bodyPr>
          <a:lstStyle>
            <a:lvl1pPr eaLnBrk="1" fontAlgn="auto" latinLnBrk="0" hangingPunct="1">
              <a:defRPr sz="1600">
                <a:solidFill>
                  <a:schemeClr val="tx1"/>
                </a:solidFill>
                <a:latin typeface="Arial" pitchFamily="34" charset="0"/>
                <a:ea typeface="汉仪粗简黑简" panose="00020600040101010101" charset="-122"/>
              </a:defRPr>
            </a:lvl1pPr>
            <a:lvl2pPr eaLnBrk="1" fontAlgn="auto" latinLnBrk="0" hangingPunct="1">
              <a:defRPr sz="1600">
                <a:solidFill>
                  <a:schemeClr val="tx1"/>
                </a:solidFill>
                <a:latin typeface="Arial" pitchFamily="34" charset="0"/>
                <a:ea typeface="汉仪粗简黑简" panose="00020600040101010101" charset="-122"/>
              </a:defRPr>
            </a:lvl2pPr>
            <a:lvl3pPr eaLnBrk="1" fontAlgn="auto" latinLnBrk="0" hangingPunct="1">
              <a:defRPr sz="1600">
                <a:solidFill>
                  <a:schemeClr val="tx1"/>
                </a:solidFill>
                <a:latin typeface="Arial" pitchFamily="34" charset="0"/>
                <a:ea typeface="汉仪粗简黑简" panose="00020600040101010101" charset="-122"/>
              </a:defRPr>
            </a:lvl3pPr>
            <a:lvl4pPr eaLnBrk="1" fontAlgn="auto" latinLnBrk="0" hangingPunct="1">
              <a:defRPr sz="1600">
                <a:solidFill>
                  <a:schemeClr val="tx1"/>
                </a:solidFill>
                <a:latin typeface="Arial" pitchFamily="34" charset="0"/>
                <a:ea typeface="汉仪粗简黑简" panose="00020600040101010101" charset="-122"/>
              </a:defRPr>
            </a:lvl4pPr>
            <a:lvl5pPr eaLnBrk="1" fontAlgn="auto" latinLnBrk="0" hangingPunct="1">
              <a:defRPr sz="1600">
                <a:solidFill>
                  <a:schemeClr val="tx1"/>
                </a:solidFill>
                <a:latin typeface="Arial" pitchFamily="34" charset="0"/>
                <a:ea typeface="汉仪粗简黑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7"/>
            </p:custDataLst>
          </p:nvPr>
        </p:nvSpPr>
        <p:spPr>
          <a:xfrm>
            <a:off x="879394"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8"/>
            </p:custDataLst>
          </p:nvPr>
        </p:nvSpPr>
        <p:spPr>
          <a:xfrm>
            <a:off x="4115047" y="6349833"/>
            <a:ext cx="396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endParaRPr lang="zh-CN" altLang="en-US"/>
          </a:p>
        </p:txBody>
      </p:sp>
      <p:sp>
        <p:nvSpPr>
          <p:cNvPr id="7" name="灯片编号占位符 6"/>
          <p:cNvSpPr>
            <a:spLocks noGrp="1"/>
          </p:cNvSpPr>
          <p:nvPr>
            <p:ph type="sldNum" sz="quarter" idx="12"/>
            <p:custDataLst>
              <p:tags r:id="rId9"/>
            </p:custDataLst>
          </p:nvPr>
        </p:nvSpPr>
        <p:spPr>
          <a:xfrm>
            <a:off x="8609043"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pic>
        <p:nvPicPr>
          <p:cNvPr id="10" name="图片 9" descr="图形用户界面, 文本, 应用程序  描述已自动生成"/>
          <p:cNvPicPr>
            <a:picLocks noChangeAspect="1"/>
          </p:cNvPicPr>
          <p:nvPr>
            <p:custDataLst>
              <p:tags r:id="rId3"/>
            </p:custDataLst>
          </p:nvPr>
        </p:nvPicPr>
        <p:blipFill>
          <a:blip r:embed="rId2"/>
          <a:stretch>
            <a:fillRect/>
          </a:stretch>
        </p:blipFill>
        <p:spPr>
          <a:xfrm>
            <a:off x="-37" y="0"/>
            <a:ext cx="12190170" cy="6858000"/>
          </a:xfrm>
          <a:prstGeom prst="rect">
            <a:avLst/>
          </a:prstGeom>
        </p:spPr>
      </p:pic>
      <p:sp>
        <p:nvSpPr>
          <p:cNvPr id="2" name="标题 1"/>
          <p:cNvSpPr>
            <a:spLocks noGrp="1"/>
          </p:cNvSpPr>
          <p:nvPr>
            <p:ph type="title"/>
            <p:custDataLst>
              <p:tags r:id="rId4"/>
            </p:custDataLst>
          </p:nvPr>
        </p:nvSpPr>
        <p:spPr>
          <a:xfrm>
            <a:off x="669777" y="443269"/>
            <a:ext cx="10850541" cy="441895"/>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汉仪粗简黑简" panose="00020600040101010101"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5"/>
            </p:custDataLst>
          </p:nvPr>
        </p:nvSpPr>
        <p:spPr>
          <a:xfrm>
            <a:off x="669825" y="952538"/>
            <a:ext cx="5282416" cy="380943"/>
          </a:xfrm>
        </p:spPr>
        <p:txBody>
          <a:bodyPr lIns="90170" tIns="46990" rIns="90170" bIns="46990" anchor="ctr" anchorCtr="0">
            <a:no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solidFill>
                <a:uFillTx/>
                <a:latin typeface="Arial" pitchFamily="34" charset="0"/>
                <a:ea typeface="汉仪粗简黑简" panose="00020600040101010101"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5365" indent="0">
              <a:buNone/>
              <a:defRPr sz="1600" b="1"/>
            </a:lvl6pPr>
            <a:lvl7pPr marL="2742565" indent="0">
              <a:buNone/>
              <a:defRPr sz="1600" b="1"/>
            </a:lvl7pPr>
            <a:lvl8pPr marL="3199765" indent="0">
              <a:buNone/>
              <a:defRPr sz="1600" b="1"/>
            </a:lvl8pPr>
            <a:lvl9pPr marL="3656965"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6"/>
            </p:custDataLst>
          </p:nvPr>
        </p:nvSpPr>
        <p:spPr>
          <a:xfrm>
            <a:off x="669820" y="1406911"/>
            <a:ext cx="5282375" cy="4933981"/>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粗简黑简" panose="0002060004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汉仪粗简黑简" panose="0002060004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粗简黑简" panose="0002060004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粗简黑简" panose="00020600040101010101" charset="-122"/>
                <a:cs typeface="+mn-cs"/>
                <a:sym typeface="+mn-ea"/>
              </a:defRPr>
            </a:lvl4pPr>
            <a:lvl5pPr marL="2056765"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粗简黑简" panose="0002060004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7"/>
            </p:custDataLst>
          </p:nvPr>
        </p:nvSpPr>
        <p:spPr>
          <a:xfrm>
            <a:off x="6234775" y="952538"/>
            <a:ext cx="5282416" cy="380943"/>
          </a:xfrm>
        </p:spPr>
        <p:txBody>
          <a:bodyPr vert="horz" lIns="90170" tIns="46990" rIns="90170" bIns="46990" rtlCol="0" anchor="ctr"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solidFill>
                <a:uFillTx/>
                <a:latin typeface="Arial" pitchFamily="34" charset="0"/>
                <a:ea typeface="汉仪粗简黑简" panose="00020600040101010101"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5365" indent="0">
              <a:buNone/>
              <a:defRPr sz="1600" b="1"/>
            </a:lvl6pPr>
            <a:lvl7pPr marL="2742565" indent="0">
              <a:buNone/>
              <a:defRPr sz="1600" b="1"/>
            </a:lvl7pPr>
            <a:lvl8pPr marL="3199765" indent="0">
              <a:buNone/>
              <a:defRPr sz="1600" b="1"/>
            </a:lvl8pPr>
            <a:lvl9pPr marL="3656965"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8"/>
            </p:custDataLst>
          </p:nvPr>
        </p:nvSpPr>
        <p:spPr>
          <a:xfrm>
            <a:off x="6234775" y="1406911"/>
            <a:ext cx="5282416" cy="4933981"/>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粗简黑简" panose="0002060004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汉仪粗简黑简" panose="0002060004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粗简黑简" panose="0002060004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粗简黑简" panose="00020600040101010101" charset="-122"/>
                <a:cs typeface="+mn-cs"/>
                <a:sym typeface="+mn-ea"/>
              </a:defRPr>
            </a:lvl4pPr>
            <a:lvl5pPr marL="2056765"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粗简黑简" panose="0002060004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9"/>
            </p:custDataLst>
          </p:nvPr>
        </p:nvSpPr>
        <p:spPr>
          <a:xfrm>
            <a:off x="879394"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0"/>
            </p:custDataLst>
          </p:nvPr>
        </p:nvSpPr>
        <p:spPr>
          <a:xfrm>
            <a:off x="4115047" y="6349833"/>
            <a:ext cx="396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endParaRPr lang="zh-CN" altLang="en-US"/>
          </a:p>
        </p:txBody>
      </p:sp>
      <p:sp>
        <p:nvSpPr>
          <p:cNvPr id="9" name="灯片编号占位符 8"/>
          <p:cNvSpPr>
            <a:spLocks noGrp="1"/>
          </p:cNvSpPr>
          <p:nvPr>
            <p:ph type="sldNum" sz="quarter" idx="12"/>
            <p:custDataLst>
              <p:tags r:id="rId11"/>
            </p:custDataLst>
          </p:nvPr>
        </p:nvSpPr>
        <p:spPr>
          <a:xfrm>
            <a:off x="8609043"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pic>
        <p:nvPicPr>
          <p:cNvPr id="6" name="图片 5" descr="图表  描述已自动生成"/>
          <p:cNvPicPr>
            <a:picLocks noChangeAspect="1"/>
          </p:cNvPicPr>
          <p:nvPr>
            <p:custDataLst>
              <p:tags r:id="rId3"/>
            </p:custDataLst>
          </p:nvPr>
        </p:nvPicPr>
        <p:blipFill>
          <a:blip r:embed="rId2"/>
          <a:stretch>
            <a:fillRect/>
          </a:stretch>
        </p:blipFill>
        <p:spPr>
          <a:xfrm>
            <a:off x="-37" y="0"/>
            <a:ext cx="12190170" cy="6858000"/>
          </a:xfrm>
          <a:prstGeom prst="rect">
            <a:avLst/>
          </a:prstGeom>
        </p:spPr>
      </p:pic>
      <p:sp>
        <p:nvSpPr>
          <p:cNvPr id="2" name="标题 1"/>
          <p:cNvSpPr>
            <a:spLocks noGrp="1"/>
          </p:cNvSpPr>
          <p:nvPr>
            <p:ph type="title"/>
            <p:custDataLst>
              <p:tags r:id="rId4"/>
            </p:custDataLst>
          </p:nvPr>
        </p:nvSpPr>
        <p:spPr>
          <a:xfrm>
            <a:off x="669777" y="443265"/>
            <a:ext cx="10850541" cy="441895"/>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汉仪粗简黑简" panose="00020600040101010101"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5"/>
            </p:custDataLst>
          </p:nvPr>
        </p:nvSpPr>
        <p:spPr>
          <a:xfrm>
            <a:off x="879394"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115047" y="6349833"/>
            <a:ext cx="396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endParaRPr lang="zh-CN" altLang="en-US"/>
          </a:p>
        </p:txBody>
      </p:sp>
      <p:sp>
        <p:nvSpPr>
          <p:cNvPr id="5" name="灯片编号占位符 4"/>
          <p:cNvSpPr>
            <a:spLocks noGrp="1"/>
          </p:cNvSpPr>
          <p:nvPr>
            <p:ph type="sldNum" sz="quarter" idx="12"/>
            <p:custDataLst>
              <p:tags r:id="rId7"/>
            </p:custDataLst>
          </p:nvPr>
        </p:nvSpPr>
        <p:spPr>
          <a:xfrm>
            <a:off x="8609043"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a:xfrm>
            <a:off x="879394"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a:xfrm>
            <a:off x="4115047" y="6349833"/>
            <a:ext cx="396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endParaRPr lang="zh-CN" altLang="en-US"/>
          </a:p>
        </p:txBody>
      </p:sp>
      <p:sp>
        <p:nvSpPr>
          <p:cNvPr id="4" name="灯片编号占位符 3"/>
          <p:cNvSpPr>
            <a:spLocks noGrp="1"/>
          </p:cNvSpPr>
          <p:nvPr>
            <p:ph type="sldNum" sz="quarter" idx="12"/>
            <p:custDataLst>
              <p:tags r:id="rId4"/>
            </p:custDataLst>
          </p:nvPr>
        </p:nvSpPr>
        <p:spPr>
          <a:xfrm>
            <a:off x="8609043"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custDataLst>
            <p:tags r:id="rId1"/>
          </p:custDataLst>
        </p:nvPr>
      </p:nvGrpSpPr>
      <p:grpSpPr>
        <a:xfrm>
          <a:off x="0" y="0"/>
          <a:ext cx="0" cy="0"/>
        </a:xfrm>
      </p:grpSpPr>
      <p:pic>
        <p:nvPicPr>
          <p:cNvPr id="8" name="图片 7" descr="图形用户界面, 文本, 应用程序  描述已自动生成"/>
          <p:cNvPicPr>
            <a:picLocks noChangeAspect="1"/>
          </p:cNvPicPr>
          <p:nvPr>
            <p:custDataLst>
              <p:tags r:id="rId3"/>
            </p:custDataLst>
          </p:nvPr>
        </p:nvPicPr>
        <p:blipFill>
          <a:blip r:embed="rId2"/>
          <a:stretch>
            <a:fillRect/>
          </a:stretch>
        </p:blipFill>
        <p:spPr>
          <a:xfrm>
            <a:off x="-37" y="0"/>
            <a:ext cx="12190170" cy="6858000"/>
          </a:xfrm>
          <a:prstGeom prst="rect">
            <a:avLst/>
          </a:prstGeom>
        </p:spPr>
      </p:pic>
      <p:sp>
        <p:nvSpPr>
          <p:cNvPr id="2" name="标题 1"/>
          <p:cNvSpPr>
            <a:spLocks noGrp="1"/>
          </p:cNvSpPr>
          <p:nvPr>
            <p:ph type="title"/>
            <p:custDataLst>
              <p:tags r:id="rId4"/>
            </p:custDataLst>
          </p:nvPr>
        </p:nvSpPr>
        <p:spPr>
          <a:xfrm>
            <a:off x="669825" y="443269"/>
            <a:ext cx="10850541" cy="441895"/>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汉仪粗简黑简" panose="00020600040101010101"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5"/>
            </p:custDataLst>
          </p:nvPr>
        </p:nvSpPr>
        <p:spPr>
          <a:xfrm>
            <a:off x="669825" y="952929"/>
            <a:ext cx="5282416" cy="5388065"/>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solidFill>
                <a:uFillTx/>
                <a:latin typeface="Arial" pitchFamily="34" charset="0"/>
                <a:ea typeface="汉仪粗简黑简" panose="00020600040101010101" charset="-122"/>
                <a:cs typeface="汉仪粗简黑简" panose="00020600040101010101" charset="-122"/>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6765"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6"/>
            </p:custDataLst>
          </p:nvPr>
        </p:nvSpPr>
        <p:spPr>
          <a:xfrm>
            <a:off x="6237950" y="952929"/>
            <a:ext cx="5282416" cy="5388065"/>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粗简黑简" panose="00020600040101010101"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7"/>
            </p:custDataLst>
          </p:nvPr>
        </p:nvSpPr>
        <p:spPr>
          <a:xfrm>
            <a:off x="879394"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8"/>
            </p:custDataLst>
          </p:nvPr>
        </p:nvSpPr>
        <p:spPr>
          <a:xfrm>
            <a:off x="4115047" y="6349833"/>
            <a:ext cx="396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endParaRPr lang="zh-CN" altLang="en-US"/>
          </a:p>
        </p:txBody>
      </p:sp>
      <p:sp>
        <p:nvSpPr>
          <p:cNvPr id="7" name="灯片编号占位符 6"/>
          <p:cNvSpPr>
            <a:spLocks noGrp="1"/>
          </p:cNvSpPr>
          <p:nvPr>
            <p:ph type="sldNum" sz="quarter" idx="12"/>
            <p:custDataLst>
              <p:tags r:id="rId9"/>
            </p:custDataLst>
          </p:nvPr>
        </p:nvSpPr>
        <p:spPr>
          <a:xfrm>
            <a:off x="8609043"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pic>
        <p:nvPicPr>
          <p:cNvPr id="7" name="图片 6" descr="图形用户界面, 文本, 应用程序  描述已自动生成"/>
          <p:cNvPicPr>
            <a:picLocks noChangeAspect="1"/>
          </p:cNvPicPr>
          <p:nvPr>
            <p:custDataLst>
              <p:tags r:id="rId3"/>
            </p:custDataLst>
          </p:nvPr>
        </p:nvPicPr>
        <p:blipFill>
          <a:blip r:embed="rId2"/>
          <a:stretch>
            <a:fillRect/>
          </a:stretch>
        </p:blipFill>
        <p:spPr>
          <a:xfrm>
            <a:off x="-37" y="0"/>
            <a:ext cx="12190170" cy="6858000"/>
          </a:xfrm>
          <a:prstGeom prst="rect">
            <a:avLst/>
          </a:prstGeom>
        </p:spPr>
      </p:pic>
      <p:sp>
        <p:nvSpPr>
          <p:cNvPr id="2" name="竖排标题 1"/>
          <p:cNvSpPr>
            <a:spLocks noGrp="1"/>
          </p:cNvSpPr>
          <p:nvPr>
            <p:ph type="title" orient="vert"/>
            <p:custDataLst>
              <p:tags r:id="rId4"/>
            </p:custDataLst>
          </p:nvPr>
        </p:nvSpPr>
        <p:spPr>
          <a:xfrm>
            <a:off x="10569483" y="952929"/>
            <a:ext cx="950835" cy="5388065"/>
          </a:xfrm>
        </p:spPr>
        <p:txBody>
          <a:bodyPr vert="eaVert" lIns="90170" tIns="46990" rIns="90170" bIns="4699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solidFill>
                <a:uFillTx/>
                <a:latin typeface="Arial" pitchFamily="34" charset="0"/>
                <a:ea typeface="汉仪粗简黑简" panose="00020600040101010101"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5"/>
            </p:custDataLst>
          </p:nvPr>
        </p:nvSpPr>
        <p:spPr>
          <a:xfrm>
            <a:off x="669820" y="952921"/>
            <a:ext cx="9826565" cy="5388065"/>
          </a:xfrm>
        </p:spPr>
        <p:txBody>
          <a:bodyPr vert="eaVert"/>
          <a:lstStyle>
            <a:lvl1pPr indent="0" eaLnBrk="1" fontAlgn="auto" latinLnBrk="0" hangingPunct="1">
              <a:defRPr>
                <a:solidFill>
                  <a:schemeClr val="tx1"/>
                </a:solidFill>
                <a:latin typeface="Arial" pitchFamily="34" charset="0"/>
                <a:ea typeface="汉仪粗简黑简" panose="00020600040101010101" charset="-122"/>
              </a:defRPr>
            </a:lvl1pPr>
            <a:lvl2pPr indent="0" eaLnBrk="1" fontAlgn="auto" latinLnBrk="0" hangingPunct="1">
              <a:defRPr>
                <a:solidFill>
                  <a:schemeClr val="tx1"/>
                </a:solidFill>
                <a:latin typeface="Arial" pitchFamily="34" charset="0"/>
                <a:ea typeface="汉仪粗简黑简" panose="00020600040101010101" charset="-122"/>
              </a:defRPr>
            </a:lvl2pPr>
            <a:lvl3pPr indent="0" eaLnBrk="1" fontAlgn="auto" latinLnBrk="0" hangingPunct="1">
              <a:defRPr>
                <a:solidFill>
                  <a:schemeClr val="tx1"/>
                </a:solidFill>
                <a:latin typeface="Arial" pitchFamily="34" charset="0"/>
                <a:ea typeface="汉仪粗简黑简" panose="00020600040101010101" charset="-122"/>
              </a:defRPr>
            </a:lvl3pPr>
            <a:lvl4pPr indent="0" eaLnBrk="1" fontAlgn="auto" latinLnBrk="0" hangingPunct="1">
              <a:defRPr>
                <a:solidFill>
                  <a:schemeClr val="tx1"/>
                </a:solidFill>
                <a:latin typeface="Arial" pitchFamily="34" charset="0"/>
                <a:ea typeface="汉仪粗简黑简" panose="00020600040101010101" charset="-122"/>
              </a:defRPr>
            </a:lvl4pPr>
            <a:lvl5pPr indent="0" eaLnBrk="1" fontAlgn="auto" latinLnBrk="0" hangingPunct="1">
              <a:defRPr>
                <a:solidFill>
                  <a:schemeClr val="tx1"/>
                </a:solidFill>
                <a:latin typeface="Arial" pitchFamily="34" charset="0"/>
                <a:ea typeface="汉仪粗简黑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6"/>
            </p:custDataLst>
          </p:nvPr>
        </p:nvSpPr>
        <p:spPr>
          <a:xfrm>
            <a:off x="879394"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a:xfrm>
            <a:off x="4115047" y="6349833"/>
            <a:ext cx="396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endParaRPr lang="zh-CN" altLang="en-US"/>
          </a:p>
        </p:txBody>
      </p:sp>
      <p:sp>
        <p:nvSpPr>
          <p:cNvPr id="6" name="灯片编号占位符 5"/>
          <p:cNvSpPr>
            <a:spLocks noGrp="1"/>
          </p:cNvSpPr>
          <p:nvPr>
            <p:ph type="sldNum" sz="quarter" idx="12"/>
            <p:custDataLst>
              <p:tags r:id="rId8"/>
            </p:custDataLst>
          </p:nvPr>
        </p:nvSpPr>
        <p:spPr>
          <a:xfrm>
            <a:off x="8609043"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custDataLst>
            <p:tags r:id="rId1"/>
          </p:custDataLst>
        </p:nvPr>
      </p:nvGrpSpPr>
      <p:grpSpPr>
        <a:xfrm>
          <a:off x="0" y="0"/>
          <a:ext cx="0" cy="0"/>
        </a:xfrm>
      </p:grpSpPr>
      <p:pic>
        <p:nvPicPr>
          <p:cNvPr id="2" name="图片 1" descr="图形用户界面, 文本, 应用程序  描述已自动生成"/>
          <p:cNvPicPr>
            <a:picLocks noChangeAspect="1"/>
          </p:cNvPicPr>
          <p:nvPr>
            <p:custDataLst>
              <p:tags r:id="rId3"/>
            </p:custDataLst>
          </p:nvPr>
        </p:nvPicPr>
        <p:blipFill>
          <a:blip r:embed="rId2"/>
          <a:stretch>
            <a:fillRect/>
          </a:stretch>
        </p:blipFill>
        <p:spPr>
          <a:xfrm>
            <a:off x="-37" y="0"/>
            <a:ext cx="12190170" cy="6858000"/>
          </a:xfrm>
          <a:prstGeom prst="rect">
            <a:avLst/>
          </a:prstGeom>
        </p:spPr>
      </p:pic>
      <p:sp>
        <p:nvSpPr>
          <p:cNvPr id="3" name="日期占位符 2"/>
          <p:cNvSpPr>
            <a:spLocks noGrp="1"/>
          </p:cNvSpPr>
          <p:nvPr>
            <p:ph type="dt" sz="half" idx="10"/>
            <p:custDataLst>
              <p:tags r:id="rId4"/>
            </p:custDataLst>
          </p:nvPr>
        </p:nvSpPr>
        <p:spPr>
          <a:xfrm>
            <a:off x="879394"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a:xfrm>
            <a:off x="4115047" y="6349833"/>
            <a:ext cx="396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endParaRPr lang="zh-CN" altLang="en-US"/>
          </a:p>
        </p:txBody>
      </p:sp>
      <p:sp>
        <p:nvSpPr>
          <p:cNvPr id="5" name="灯片编号占位符 4"/>
          <p:cNvSpPr>
            <a:spLocks noGrp="1"/>
          </p:cNvSpPr>
          <p:nvPr>
            <p:ph type="sldNum" sz="quarter" idx="12"/>
            <p:custDataLst>
              <p:tags r:id="rId6"/>
            </p:custDataLst>
          </p:nvPr>
        </p:nvSpPr>
        <p:spPr>
          <a:xfrm>
            <a:off x="8609043"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669825" y="952929"/>
            <a:ext cx="10850541" cy="5388065"/>
          </a:xfrm>
        </p:spPr>
        <p:txBody>
          <a:bodyPr/>
          <a:lstStyle>
            <a:lvl1pPr>
              <a:defRPr>
                <a:solidFill>
                  <a:schemeClr val="tx1"/>
                </a:solidFill>
                <a:latin typeface="Arial" pitchFamily="34" charset="0"/>
                <a:ea typeface="汉仪粗简黑简" panose="00020600040101010101" charset="-122"/>
              </a:defRPr>
            </a:lvl1pPr>
            <a:lvl2pPr>
              <a:defRPr>
                <a:solidFill>
                  <a:schemeClr val="tx1"/>
                </a:solidFill>
                <a:latin typeface="Arial" pitchFamily="34" charset="0"/>
                <a:ea typeface="汉仪粗简黑简" panose="00020600040101010101" charset="-122"/>
              </a:defRPr>
            </a:lvl2pPr>
            <a:lvl3pPr>
              <a:defRPr>
                <a:solidFill>
                  <a:schemeClr val="tx1"/>
                </a:solidFill>
                <a:latin typeface="Arial" pitchFamily="34" charset="0"/>
                <a:ea typeface="汉仪粗简黑简" panose="00020600040101010101" charset="-122"/>
              </a:defRPr>
            </a:lvl3pPr>
            <a:lvl4pPr>
              <a:defRPr>
                <a:solidFill>
                  <a:schemeClr val="tx1"/>
                </a:solidFill>
                <a:latin typeface="Arial" pitchFamily="34" charset="0"/>
                <a:ea typeface="汉仪粗简黑简" panose="00020600040101010101" charset="-122"/>
              </a:defRPr>
            </a:lvl4pPr>
            <a:lvl5pPr>
              <a:defRPr>
                <a:solidFill>
                  <a:schemeClr val="tx1"/>
                </a:solidFill>
                <a:latin typeface="Arial" pitchFamily="34" charset="0"/>
                <a:ea typeface="汉仪粗简黑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custDataLst>
            <p:tags r:id="rId1"/>
          </p:custDataLst>
        </p:nvPr>
      </p:nvGrpSpPr>
      <p:grpSpPr>
        <a:xfrm>
          <a:off x="0" y="0"/>
          <a:ext cx="0" cy="0"/>
        </a:xfrm>
      </p:grpSpPr>
      <p:pic>
        <p:nvPicPr>
          <p:cNvPr id="2" name="图片 1" descr="背景图案  描述已自动生成"/>
          <p:cNvPicPr>
            <a:picLocks noChangeAspect="1"/>
          </p:cNvPicPr>
          <p:nvPr>
            <p:custDataLst>
              <p:tags r:id="rId3"/>
            </p:custDataLst>
          </p:nvPr>
        </p:nvPicPr>
        <p:blipFill>
          <a:blip r:embed="rId2"/>
          <a:stretch>
            <a:fillRect/>
          </a:stretch>
        </p:blipFill>
        <p:spPr>
          <a:xfrm>
            <a:off x="-37" y="0"/>
            <a:ext cx="12190170" cy="6858000"/>
          </a:xfrm>
          <a:prstGeom prst="rect">
            <a:avLst/>
          </a:prstGeom>
        </p:spPr>
      </p:pic>
      <p:sp>
        <p:nvSpPr>
          <p:cNvPr id="3" name="日期占位符 2"/>
          <p:cNvSpPr>
            <a:spLocks noGrp="1"/>
          </p:cNvSpPr>
          <p:nvPr>
            <p:ph type="dt" sz="half" idx="10"/>
            <p:custDataLst>
              <p:tags r:id="rId4"/>
            </p:custDataLst>
          </p:nvPr>
        </p:nvSpPr>
        <p:spPr>
          <a:xfrm>
            <a:off x="879394"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a:xfrm>
            <a:off x="4115047" y="6349833"/>
            <a:ext cx="396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endParaRPr lang="zh-CN" altLang="en-US"/>
          </a:p>
        </p:txBody>
      </p:sp>
      <p:sp>
        <p:nvSpPr>
          <p:cNvPr id="5" name="灯片编号占位符 4"/>
          <p:cNvSpPr>
            <a:spLocks noGrp="1"/>
          </p:cNvSpPr>
          <p:nvPr>
            <p:ph type="sldNum" sz="quarter" idx="12"/>
            <p:custDataLst>
              <p:tags r:id="rId6"/>
            </p:custDataLst>
          </p:nvPr>
        </p:nvSpPr>
        <p:spPr>
          <a:xfrm>
            <a:off x="8609043"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49AE70B2-8BF9-45C0-BB95-33D1B9D3A854}" type="slidenum">
              <a:rPr lang="zh-CN" altLang="en-US" smtClean="0"/>
              <a:t/>
            </a:fld>
            <a:endParaRPr lang="zh-CN" altLang="en-US"/>
          </a:p>
        </p:txBody>
      </p:sp>
      <p:sp>
        <p:nvSpPr>
          <p:cNvPr id="6" name="标题 2"/>
          <p:cNvSpPr/>
          <p:nvPr>
            <p:ph type="title" idx="1" hasCustomPrompt="1"/>
            <p:custDataLst>
              <p:tags r:id="rId7"/>
            </p:custDataLst>
          </p:nvPr>
        </p:nvSpPr>
        <p:spPr>
          <a:xfrm>
            <a:off x="2152948" y="2343578"/>
            <a:ext cx="7884604" cy="1626639"/>
          </a:xfrm>
          <a:noFill/>
        </p:spPr>
        <p:txBody>
          <a:bodyPr vert="horz" wrap="square" lIns="0" tIns="0" rIns="0" bIns="0" rtlCol="0" anchor="ctr" anchorCtr="0">
            <a:normAutofit/>
          </a:bodyPr>
          <a:lstStyle>
            <a:lvl1pPr marL="0" marR="0" algn="ctr" defTabSz="914400" rtl="0" eaLnBrk="1" fontAlgn="auto" latinLnBrk="0" hangingPunct="0">
              <a:lnSpc>
                <a:spcPct val="100000"/>
              </a:lnSpc>
              <a:spcBef>
                <a:spcPct val="0"/>
              </a:spcBef>
              <a:spcAft>
                <a:spcPct val="0"/>
              </a:spcAft>
              <a:buClrTx/>
              <a:buSzTx/>
              <a:buFontTx/>
              <a:buNone/>
              <a:defRPr kumimoji="0" lang="zh-CN" altLang="en-US" sz="9800" b="0" i="0" u="none" strike="noStrike" kern="0" cap="none" spc="0" normalizeH="0" baseline="0" noProof="1">
                <a:ln>
                  <a:noFill/>
                </a:ln>
                <a:solidFill>
                  <a:srgbClr val="000000"/>
                </a:solidFill>
                <a:effectLst/>
                <a:uFillTx/>
                <a:latin typeface="Arial" pitchFamily="34" charset="0"/>
                <a:ea typeface="汉仪粗黑 简" panose="00020600040101010101" charset="-122"/>
                <a:cs typeface="汉仪粗黑 简" panose="00020600040101010101" charset="-122"/>
              </a:defRPr>
            </a:lvl1pPr>
          </a:lstStyle>
          <a:p>
            <a:pPr lvl="0"/>
            <a:r>
              <a:rPr>
                <a:sym typeface="+mn-ea"/>
              </a:rPr>
              <a:t>编辑标题</a:t>
            </a:r>
            <a:endParaRPr>
              <a:sym typeface="+mn-ea"/>
            </a:endParaRPr>
          </a:p>
        </p:txBody>
      </p:sp>
      <p:sp>
        <p:nvSpPr>
          <p:cNvPr id="7" name="文本占位符 3"/>
          <p:cNvSpPr/>
          <p:nvPr>
            <p:ph type="body" idx="2" hasCustomPrompt="1"/>
            <p:custDataLst>
              <p:tags r:id="rId8"/>
            </p:custDataLst>
          </p:nvPr>
        </p:nvSpPr>
        <p:spPr>
          <a:xfrm>
            <a:off x="7180009" y="3994361"/>
            <a:ext cx="2221774" cy="489536"/>
          </a:xfrm>
          <a:noFill/>
        </p:spPr>
        <p:txBody>
          <a:bodyPr vert="horz" wrap="square" lIns="0" tIns="0" rIns="0" bIns="0" rtlCol="0" anchor="ctr">
            <a:normAutofit/>
          </a:bodyPr>
          <a:lstStyle>
            <a:lvl1pPr marL="0" marR="0" indent="-228600" algn="ctr" defTabSz="914400" rtl="0" eaLnBrk="1" fontAlgn="auto" latinLnBrk="0" hangingPunct="0">
              <a:lnSpc>
                <a:spcPct val="100000"/>
              </a:lnSpc>
              <a:spcBef>
                <a:spcPct val="0"/>
              </a:spcBef>
              <a:spcAft>
                <a:spcPct val="0"/>
              </a:spcAft>
              <a:buClrTx/>
              <a:buSzTx/>
              <a:buFontTx/>
              <a:buNone/>
              <a:defRPr kumimoji="0" lang="zh-CN" altLang="en-US" sz="3100" b="0" i="0" u="none" strike="noStrike" kern="0" cap="none" spc="300" normalizeH="0" baseline="0" noProof="1">
                <a:ln>
                  <a:noFill/>
                </a:ln>
                <a:solidFill>
                  <a:schemeClr val="dk1">
                    <a:lumMod val="85000"/>
                    <a:lumOff val="15000"/>
                  </a:schemeClr>
                </a:solidFill>
                <a:effectLst/>
                <a:uFillTx/>
                <a:latin typeface="Arial" pitchFamily="34" charset="0"/>
                <a:ea typeface="汉仪粗简黑简" panose="00020600040101010101" charset="-122"/>
                <a:cs typeface="+mj-cs"/>
                <a:sym typeface="+mn-ea"/>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4pPr>
            <a:lvl5pPr marL="2056765"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5pPr>
            <a:lvl6pPr marL="25139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1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83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55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lvl="0"/>
            <a:r>
              <a:rPr>
                <a:sym typeface="+mn-ea"/>
              </a:rPr>
              <a:t>单击此处编辑副标题</a:t>
            </a:r>
            <a:endParaRPr>
              <a:sym typeface="+mn-ea"/>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spTree>
      <p:nvGrpSpPr>
        <p:cNvPr id="1" name=""/>
        <p:cNvGrpSpPr/>
        <p:nvPr>
          <p:custDataLst>
            <p:tags r:id="rId1"/>
          </p:custDataLst>
        </p:nvPr>
      </p:nvGrpSpPr>
      <p:grpSpPr>
        <a:xfrm>
          <a:off x="0" y="0"/>
          <a:ext cx="0" cy="0"/>
        </a:xfrm>
      </p:grpSpPr>
      <p:pic>
        <p:nvPicPr>
          <p:cNvPr id="6" name="图片 5" descr="图形用户界面, 文本, 应用程序  描述已自动生成"/>
          <p:cNvPicPr>
            <a:picLocks noChangeAspect="1"/>
          </p:cNvPicPr>
          <p:nvPr>
            <p:custDataLst>
              <p:tags r:id="rId3"/>
            </p:custDataLst>
          </p:nvPr>
        </p:nvPicPr>
        <p:blipFill>
          <a:blip r:embed="rId2"/>
          <a:stretch>
            <a:fillRect/>
          </a:stretch>
        </p:blipFill>
        <p:spPr>
          <a:xfrm>
            <a:off x="-37" y="0"/>
            <a:ext cx="12190170" cy="6858000"/>
          </a:xfrm>
          <a:prstGeom prst="rect">
            <a:avLst/>
          </a:prstGeom>
        </p:spPr>
      </p:pic>
      <p:sp>
        <p:nvSpPr>
          <p:cNvPr id="2" name="标题 1"/>
          <p:cNvSpPr>
            <a:spLocks noGrp="1"/>
          </p:cNvSpPr>
          <p:nvPr>
            <p:ph type="title"/>
            <p:custDataLst>
              <p:tags r:id="rId4"/>
            </p:custDataLst>
          </p:nvPr>
        </p:nvSpPr>
        <p:spPr>
          <a:xfrm>
            <a:off x="669777" y="443265"/>
            <a:ext cx="10850541" cy="441895"/>
          </a:xfrm>
        </p:spPr>
        <p:txBody>
          <a:bodyPr/>
          <a:lstStyle>
            <a:lvl1pPr>
              <a:defRPr baseline="0">
                <a:solidFill>
                  <a:schemeClr val="tx1"/>
                </a:solidFill>
                <a:latin typeface="Arial" pitchFamily="34" charset="0"/>
                <a:ea typeface="汉仪粗简黑简" panose="0002060004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a:xfrm>
            <a:off x="879394"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115047" y="6349833"/>
            <a:ext cx="396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endParaRPr lang="zh-CN" altLang="en-US"/>
          </a:p>
        </p:txBody>
      </p:sp>
      <p:sp>
        <p:nvSpPr>
          <p:cNvPr id="5" name="灯片编号占位符 4"/>
          <p:cNvSpPr>
            <a:spLocks noGrp="1"/>
          </p:cNvSpPr>
          <p:nvPr>
            <p:ph type="sldNum" sz="quarter" idx="12"/>
            <p:custDataLst>
              <p:tags r:id="rId7"/>
            </p:custDataLst>
          </p:nvPr>
        </p:nvSpPr>
        <p:spPr>
          <a:xfrm>
            <a:off x="8609043"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spTree>
      <p:nvGrpSpPr>
        <p:cNvPr id="1" name=""/>
        <p:cNvGrpSpPr/>
        <p:nvPr>
          <p:custDataLst>
            <p:tags r:id="rId1"/>
          </p:custDataLst>
        </p:nvPr>
      </p:nvGrpSpPr>
      <p:grpSpPr>
        <a:xfrm>
          <a:off x="0" y="0"/>
          <a:ext cx="0" cy="0"/>
        </a:xfrm>
      </p:grpSpPr>
      <p:pic>
        <p:nvPicPr>
          <p:cNvPr id="8" name="图片 7" descr="图形用户界面, 文本, 应用程序  描述已自动生成"/>
          <p:cNvPicPr>
            <a:picLocks noChangeAspect="1"/>
          </p:cNvPicPr>
          <p:nvPr>
            <p:custDataLst>
              <p:tags r:id="rId3"/>
            </p:custDataLst>
          </p:nvPr>
        </p:nvPicPr>
        <p:blipFill>
          <a:blip r:embed="rId2"/>
          <a:stretch>
            <a:fillRect/>
          </a:stretch>
        </p:blipFill>
        <p:spPr>
          <a:xfrm>
            <a:off x="-37" y="0"/>
            <a:ext cx="12190170" cy="6858000"/>
          </a:xfrm>
          <a:prstGeom prst="rect">
            <a:avLst/>
          </a:prstGeom>
        </p:spPr>
      </p:pic>
      <p:sp>
        <p:nvSpPr>
          <p:cNvPr id="6" name="矩形 5"/>
          <p:cNvSpPr/>
          <p:nvPr>
            <p:custDataLst>
              <p:tags r:id="rId4"/>
            </p:custDataLst>
          </p:nvPr>
        </p:nvSpPr>
        <p:spPr>
          <a:xfrm>
            <a:off x="292754" y="304200"/>
            <a:ext cx="11604586" cy="6249600"/>
          </a:xfrm>
          <a:prstGeom prst="rect">
            <a:avLst/>
          </a:prstGeom>
          <a:solidFill>
            <a:schemeClr val="l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2" name="标题 1"/>
          <p:cNvSpPr>
            <a:spLocks noGrp="1"/>
          </p:cNvSpPr>
          <p:nvPr>
            <p:ph type="title" hasCustomPrompt="1"/>
            <p:custDataLst>
              <p:tags r:id="rId5"/>
            </p:custDataLst>
          </p:nvPr>
        </p:nvSpPr>
        <p:spPr>
          <a:xfrm>
            <a:off x="1281400" y="1249257"/>
            <a:ext cx="9624896" cy="723487"/>
          </a:xfrm>
        </p:spPr>
        <p:txBody>
          <a:bodyPr anchor="ctr"/>
          <a:lstStyle>
            <a:lvl1pPr>
              <a:defRPr sz="3200" baseline="0">
                <a:solidFill>
                  <a:schemeClr val="tx1"/>
                </a:solidFill>
                <a:latin typeface="Arial" pitchFamily="34" charset="0"/>
                <a:ea typeface="汉仪粗简黑简" panose="00020600040101010101" charset="-122"/>
              </a:defRPr>
            </a:lvl1pPr>
          </a:lstStyle>
          <a:p>
            <a:r>
              <a:rPr lang="zh-CN" altLang="en-US"/>
              <a:t>单击此处编辑标题</a:t>
            </a:r>
            <a:endParaRPr lang="zh-CN" altLang="en-US"/>
          </a:p>
        </p:txBody>
      </p:sp>
      <p:sp>
        <p:nvSpPr>
          <p:cNvPr id="7" name="内容占位符 6"/>
          <p:cNvSpPr>
            <a:spLocks noGrp="1"/>
          </p:cNvSpPr>
          <p:nvPr>
            <p:ph sz="quarter" idx="13"/>
            <p:custDataLst>
              <p:tags r:id="rId6"/>
            </p:custDataLst>
          </p:nvPr>
        </p:nvSpPr>
        <p:spPr>
          <a:xfrm>
            <a:off x="1280913" y="2163869"/>
            <a:ext cx="9625096" cy="3444662"/>
          </a:xfrm>
        </p:spPr>
        <p:txBody>
          <a:bodyPr/>
          <a:lstStyle>
            <a:lvl1pPr>
              <a:defRPr baseline="0">
                <a:solidFill>
                  <a:schemeClr val="tx1"/>
                </a:solidFill>
                <a:latin typeface="Arial" pitchFamily="34" charset="0"/>
                <a:ea typeface="汉仪粗简黑简" panose="00020600040101010101" charset="-122"/>
              </a:defRPr>
            </a:lvl1pPr>
            <a:lvl2pPr>
              <a:defRPr baseline="0">
                <a:solidFill>
                  <a:schemeClr val="tx1"/>
                </a:solidFill>
                <a:latin typeface="Arial" pitchFamily="34" charset="0"/>
                <a:ea typeface="汉仪粗简黑简" panose="00020600040101010101" charset="-122"/>
              </a:defRPr>
            </a:lvl2pPr>
            <a:lvl3pPr>
              <a:defRPr baseline="0">
                <a:solidFill>
                  <a:schemeClr val="tx1"/>
                </a:solidFill>
                <a:latin typeface="Arial" pitchFamily="34" charset="0"/>
                <a:ea typeface="汉仪粗简黑简" panose="00020600040101010101" charset="-122"/>
              </a:defRPr>
            </a:lvl3pPr>
            <a:lvl4pPr>
              <a:defRPr baseline="0">
                <a:solidFill>
                  <a:schemeClr val="tx1"/>
                </a:solidFill>
                <a:latin typeface="Arial" pitchFamily="34" charset="0"/>
                <a:ea typeface="汉仪粗简黑简" panose="00020600040101010101" charset="-122"/>
              </a:defRPr>
            </a:lvl4pPr>
            <a:lvl5pPr>
              <a:defRPr baseline="0">
                <a:solidFill>
                  <a:schemeClr val="tx1"/>
                </a:solidFill>
                <a:latin typeface="Arial" pitchFamily="34" charset="0"/>
                <a:ea typeface="汉仪粗简黑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7"/>
            </p:custDataLst>
          </p:nvPr>
        </p:nvSpPr>
        <p:spPr>
          <a:xfrm>
            <a:off x="879394"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a:xfrm>
            <a:off x="4115047" y="6349833"/>
            <a:ext cx="396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a:xfrm>
            <a:off x="8609043"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spTree>
      <p:nvGrpSpPr>
        <p:cNvPr id="1" name=""/>
        <p:cNvGrpSpPr/>
        <p:nvPr>
          <p:custDataLst>
            <p:tags r:id="rId1"/>
          </p:custDataLst>
        </p:nvPr>
      </p:nvGrpSpPr>
      <p:grpSpPr>
        <a:xfrm>
          <a:off x="0" y="0"/>
          <a:ext cx="0" cy="0"/>
        </a:xfrm>
      </p:grpSpPr>
      <p:pic>
        <p:nvPicPr>
          <p:cNvPr id="8" name="图片 7" descr="图形用户界面, 文本, 应用程序  描述已自动生成"/>
          <p:cNvPicPr>
            <a:picLocks noChangeAspect="1"/>
          </p:cNvPicPr>
          <p:nvPr>
            <p:custDataLst>
              <p:tags r:id="rId3"/>
            </p:custDataLst>
          </p:nvPr>
        </p:nvPicPr>
        <p:blipFill>
          <a:blip r:embed="rId2"/>
          <a:stretch>
            <a:fillRect/>
          </a:stretch>
        </p:blipFill>
        <p:spPr>
          <a:xfrm>
            <a:off x="-37" y="0"/>
            <a:ext cx="12190170" cy="6858000"/>
          </a:xfrm>
          <a:prstGeom prst="rect">
            <a:avLst/>
          </a:prstGeom>
        </p:spPr>
      </p:pic>
      <p:sp>
        <p:nvSpPr>
          <p:cNvPr id="6" name="矩形 5"/>
          <p:cNvSpPr/>
          <p:nvPr>
            <p:custDataLst>
              <p:tags r:id="rId4"/>
            </p:custDataLst>
          </p:nvPr>
        </p:nvSpPr>
        <p:spPr>
          <a:xfrm>
            <a:off x="0" y="0"/>
            <a:ext cx="4822706" cy="6866255"/>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lt1"/>
              </a:solidFill>
              <a:sym typeface="+mn-ea"/>
            </a:endParaRPr>
          </a:p>
        </p:txBody>
      </p:sp>
      <p:sp>
        <p:nvSpPr>
          <p:cNvPr id="2" name="标题 1"/>
          <p:cNvSpPr>
            <a:spLocks noGrp="1"/>
          </p:cNvSpPr>
          <p:nvPr>
            <p:ph type="title" hasCustomPrompt="1"/>
            <p:custDataLst>
              <p:tags r:id="rId5"/>
            </p:custDataLst>
          </p:nvPr>
        </p:nvSpPr>
        <p:spPr>
          <a:xfrm>
            <a:off x="583109" y="770469"/>
            <a:ext cx="3959381" cy="881862"/>
          </a:xfrm>
        </p:spPr>
        <p:txBody>
          <a:bodyPr anchor="ctr" anchorCtr="0"/>
          <a:lstStyle>
            <a:lvl1pPr>
              <a:defRPr sz="3600" baseline="0">
                <a:solidFill>
                  <a:schemeClr val="tx1"/>
                </a:solidFill>
                <a:latin typeface="Arial" pitchFamily="34" charset="0"/>
                <a:ea typeface="汉仪粗简黑简" panose="00020600040101010101" charset="-122"/>
              </a:defRPr>
            </a:lvl1pPr>
          </a:lstStyle>
          <a:p>
            <a:r>
              <a:rPr lang="zh-CN" altLang="en-US"/>
              <a:t>单击编辑标题</a:t>
            </a:r>
            <a:endParaRPr lang="zh-CN" altLang="en-US"/>
          </a:p>
        </p:txBody>
      </p:sp>
      <p:sp>
        <p:nvSpPr>
          <p:cNvPr id="3" name="日期占位符 2"/>
          <p:cNvSpPr>
            <a:spLocks noGrp="1"/>
          </p:cNvSpPr>
          <p:nvPr>
            <p:ph type="dt" sz="half" idx="10"/>
            <p:custDataLst>
              <p:tags r:id="rId6"/>
            </p:custDataLst>
          </p:nvPr>
        </p:nvSpPr>
        <p:spPr>
          <a:xfrm>
            <a:off x="879394"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4115047" y="6349833"/>
            <a:ext cx="396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endParaRPr lang="zh-CN" altLang="en-US"/>
          </a:p>
        </p:txBody>
      </p:sp>
      <p:sp>
        <p:nvSpPr>
          <p:cNvPr id="5" name="灯片编号占位符 4"/>
          <p:cNvSpPr>
            <a:spLocks noGrp="1"/>
          </p:cNvSpPr>
          <p:nvPr>
            <p:ph type="sldNum" sz="quarter" idx="12"/>
            <p:custDataLst>
              <p:tags r:id="rId8"/>
            </p:custDataLst>
          </p:nvPr>
        </p:nvSpPr>
        <p:spPr>
          <a:xfrm>
            <a:off x="8609043"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9"/>
            </p:custDataLst>
          </p:nvPr>
        </p:nvSpPr>
        <p:spPr>
          <a:xfrm>
            <a:off x="586708" y="1764320"/>
            <a:ext cx="3955782" cy="4092560"/>
          </a:xfrm>
        </p:spPr>
        <p:txBody>
          <a:bodyPr/>
          <a:lstStyle>
            <a:lvl1pPr>
              <a:defRPr baseline="0">
                <a:solidFill>
                  <a:schemeClr val="tx1"/>
                </a:solidFill>
                <a:latin typeface="Arial" pitchFamily="34" charset="0"/>
                <a:ea typeface="汉仪粗简黑简" panose="00020600040101010101" charset="-122"/>
              </a:defRPr>
            </a:lvl1pPr>
            <a:lvl2pPr>
              <a:defRPr baseline="0">
                <a:solidFill>
                  <a:schemeClr val="tx1"/>
                </a:solidFill>
                <a:latin typeface="Arial" pitchFamily="34" charset="0"/>
                <a:ea typeface="汉仪粗简黑简" panose="00020600040101010101" charset="-122"/>
              </a:defRPr>
            </a:lvl2pPr>
            <a:lvl3pPr>
              <a:defRPr baseline="0">
                <a:solidFill>
                  <a:schemeClr val="tx1"/>
                </a:solidFill>
                <a:latin typeface="Arial" pitchFamily="34" charset="0"/>
                <a:ea typeface="汉仪粗简黑简" panose="00020600040101010101" charset="-122"/>
              </a:defRPr>
            </a:lvl3pPr>
            <a:lvl4pPr>
              <a:defRPr baseline="0">
                <a:solidFill>
                  <a:schemeClr val="tx1"/>
                </a:solidFill>
                <a:latin typeface="Arial" pitchFamily="34" charset="0"/>
                <a:ea typeface="汉仪粗简黑简" panose="00020600040101010101" charset="-122"/>
              </a:defRPr>
            </a:lvl4pPr>
            <a:lvl5pPr>
              <a:defRPr baseline="0">
                <a:solidFill>
                  <a:schemeClr val="tx1"/>
                </a:solidFill>
                <a:latin typeface="Arial" pitchFamily="34" charset="0"/>
                <a:ea typeface="汉仪粗简黑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0"/>
            </p:custDataLst>
          </p:nvPr>
        </p:nvSpPr>
        <p:spPr>
          <a:xfrm>
            <a:off x="5100403" y="770335"/>
            <a:ext cx="6478988" cy="5087142"/>
          </a:xfrm>
        </p:spPr>
        <p:txBody>
          <a:bodyPr/>
          <a:lstStyle>
            <a:lvl1pPr>
              <a:defRPr baseline="0">
                <a:solidFill>
                  <a:schemeClr val="tx1"/>
                </a:solidFill>
                <a:latin typeface="Arial" pitchFamily="34" charset="0"/>
                <a:ea typeface="汉仪粗简黑简" panose="00020600040101010101" charset="-122"/>
              </a:defRPr>
            </a:lvl1pPr>
            <a:lvl2pPr>
              <a:defRPr baseline="0">
                <a:solidFill>
                  <a:schemeClr val="tx1"/>
                </a:solidFill>
                <a:latin typeface="Arial" pitchFamily="34" charset="0"/>
                <a:ea typeface="汉仪粗简黑简" panose="00020600040101010101" charset="-122"/>
              </a:defRPr>
            </a:lvl2pPr>
            <a:lvl3pPr>
              <a:defRPr baseline="0">
                <a:solidFill>
                  <a:schemeClr val="tx1"/>
                </a:solidFill>
                <a:latin typeface="Arial" pitchFamily="34" charset="0"/>
                <a:ea typeface="汉仪粗简黑简" panose="00020600040101010101" charset="-122"/>
              </a:defRPr>
            </a:lvl3pPr>
            <a:lvl4pPr>
              <a:defRPr baseline="0">
                <a:solidFill>
                  <a:schemeClr val="tx1"/>
                </a:solidFill>
                <a:latin typeface="Arial" pitchFamily="34" charset="0"/>
                <a:ea typeface="汉仪粗简黑简" panose="00020600040101010101" charset="-122"/>
              </a:defRPr>
            </a:lvl4pPr>
            <a:lvl5pPr>
              <a:defRPr baseline="0">
                <a:solidFill>
                  <a:schemeClr val="tx1"/>
                </a:solidFill>
                <a:latin typeface="Arial" pitchFamily="34" charset="0"/>
                <a:ea typeface="汉仪粗简黑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spTree>
      <p:nvGrpSpPr>
        <p:cNvPr id="1" name=""/>
        <p:cNvGrpSpPr/>
        <p:nvPr>
          <p:custDataLst>
            <p:tags r:id="rId1"/>
          </p:custDataLst>
        </p:nvPr>
      </p:nvGrpSpPr>
      <p:grpSpPr>
        <a:xfrm>
          <a:off x="0" y="0"/>
          <a:ext cx="0" cy="0"/>
        </a:xfrm>
      </p:grpSpPr>
      <p:pic>
        <p:nvPicPr>
          <p:cNvPr id="8" name="图片 7" descr="图形用户界面, 文本, 应用程序  描述已自动生成"/>
          <p:cNvPicPr>
            <a:picLocks noChangeAspect="1"/>
          </p:cNvPicPr>
          <p:nvPr>
            <p:custDataLst>
              <p:tags r:id="rId3"/>
            </p:custDataLst>
          </p:nvPr>
        </p:nvPicPr>
        <p:blipFill>
          <a:blip r:embed="rId2"/>
          <a:stretch>
            <a:fillRect/>
          </a:stretch>
        </p:blipFill>
        <p:spPr>
          <a:xfrm>
            <a:off x="-37" y="0"/>
            <a:ext cx="12190170" cy="6858000"/>
          </a:xfrm>
          <a:prstGeom prst="rect">
            <a:avLst/>
          </a:prstGeom>
        </p:spPr>
      </p:pic>
      <p:sp>
        <p:nvSpPr>
          <p:cNvPr id="6" name="矩形 5"/>
          <p:cNvSpPr/>
          <p:nvPr>
            <p:custDataLst>
              <p:tags r:id="rId4"/>
            </p:custDataLst>
          </p:nvPr>
        </p:nvSpPr>
        <p:spPr>
          <a:xfrm>
            <a:off x="0" y="0"/>
            <a:ext cx="12190095" cy="2664000"/>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lt1"/>
              </a:solidFill>
              <a:sym typeface="+mn-ea"/>
            </a:endParaRPr>
          </a:p>
        </p:txBody>
      </p:sp>
      <p:sp>
        <p:nvSpPr>
          <p:cNvPr id="2" name="标题 1"/>
          <p:cNvSpPr>
            <a:spLocks noGrp="1"/>
          </p:cNvSpPr>
          <p:nvPr>
            <p:ph type="title"/>
            <p:custDataLst>
              <p:tags r:id="rId5"/>
            </p:custDataLst>
          </p:nvPr>
        </p:nvSpPr>
        <p:spPr>
          <a:xfrm>
            <a:off x="611904" y="781249"/>
            <a:ext cx="10974685" cy="626302"/>
          </a:xfrm>
        </p:spPr>
        <p:txBody>
          <a:bodyPr anchor="ctr"/>
          <a:lstStyle>
            <a:lvl1pPr algn="ctr">
              <a:defRPr sz="3600" baseline="0">
                <a:solidFill>
                  <a:schemeClr val="tx1"/>
                </a:solidFill>
                <a:latin typeface="Arial" pitchFamily="34" charset="0"/>
                <a:ea typeface="汉仪粗简黑简" panose="0002060004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a:xfrm>
            <a:off x="879394"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4115047" y="6349833"/>
            <a:ext cx="396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endParaRPr lang="zh-CN" altLang="en-US"/>
          </a:p>
        </p:txBody>
      </p:sp>
      <p:sp>
        <p:nvSpPr>
          <p:cNvPr id="5" name="灯片编号占位符 4"/>
          <p:cNvSpPr>
            <a:spLocks noGrp="1"/>
          </p:cNvSpPr>
          <p:nvPr>
            <p:ph type="sldNum" sz="quarter" idx="12"/>
            <p:custDataLst>
              <p:tags r:id="rId8"/>
            </p:custDataLst>
          </p:nvPr>
        </p:nvSpPr>
        <p:spPr>
          <a:xfrm>
            <a:off x="8609043"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9"/>
            </p:custDataLst>
          </p:nvPr>
        </p:nvSpPr>
        <p:spPr>
          <a:xfrm>
            <a:off x="611904" y="1659665"/>
            <a:ext cx="10974260" cy="827871"/>
          </a:xfrm>
        </p:spPr>
        <p:txBody>
          <a:bodyPr/>
          <a:lstStyle>
            <a:lvl1pPr algn="ctr">
              <a:defRPr baseline="0">
                <a:solidFill>
                  <a:schemeClr val="tx1"/>
                </a:solidFill>
                <a:latin typeface="Arial" pitchFamily="34" charset="0"/>
                <a:ea typeface="汉仪粗简黑简" panose="00020600040101010101"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10"/>
            </p:custDataLst>
          </p:nvPr>
        </p:nvSpPr>
        <p:spPr>
          <a:xfrm>
            <a:off x="612679" y="2808268"/>
            <a:ext cx="10963887" cy="3430264"/>
          </a:xfrm>
        </p:spPr>
        <p:txBody>
          <a:bodyPr/>
          <a:lstStyle>
            <a:lvl1pPr>
              <a:defRPr baseline="0">
                <a:solidFill>
                  <a:schemeClr val="tx1"/>
                </a:solidFill>
                <a:latin typeface="Arial" pitchFamily="34" charset="0"/>
                <a:ea typeface="汉仪粗简黑简" panose="00020600040101010101" charset="-122"/>
              </a:defRPr>
            </a:lvl1pPr>
            <a:lvl2pPr>
              <a:defRPr baseline="0">
                <a:solidFill>
                  <a:schemeClr val="tx1"/>
                </a:solidFill>
                <a:latin typeface="Arial" pitchFamily="34" charset="0"/>
                <a:ea typeface="汉仪粗简黑简" panose="00020600040101010101" charset="-122"/>
              </a:defRPr>
            </a:lvl2pPr>
            <a:lvl3pPr>
              <a:defRPr baseline="0">
                <a:solidFill>
                  <a:schemeClr val="tx1"/>
                </a:solidFill>
                <a:latin typeface="Arial" pitchFamily="34" charset="0"/>
                <a:ea typeface="汉仪粗简黑简" panose="00020600040101010101" charset="-122"/>
              </a:defRPr>
            </a:lvl3pPr>
            <a:lvl4pPr>
              <a:defRPr baseline="0">
                <a:solidFill>
                  <a:schemeClr val="tx1"/>
                </a:solidFill>
                <a:latin typeface="Arial" pitchFamily="34" charset="0"/>
                <a:ea typeface="汉仪粗简黑简" panose="00020600040101010101" charset="-122"/>
              </a:defRPr>
            </a:lvl4pPr>
            <a:lvl5pPr>
              <a:defRPr baseline="0">
                <a:solidFill>
                  <a:schemeClr val="tx1"/>
                </a:solidFill>
                <a:latin typeface="Arial" pitchFamily="34" charset="0"/>
                <a:ea typeface="汉仪粗简黑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spTree>
      <p:nvGrpSpPr>
        <p:cNvPr id="1" name=""/>
        <p:cNvGrpSpPr/>
        <p:nvPr>
          <p:custDataLst>
            <p:tags r:id="rId1"/>
          </p:custDataLst>
        </p:nvPr>
      </p:nvGrpSpPr>
      <p:grpSpPr>
        <a:xfrm>
          <a:off x="0" y="0"/>
          <a:ext cx="0" cy="0"/>
        </a:xfrm>
      </p:grpSpPr>
      <p:pic>
        <p:nvPicPr>
          <p:cNvPr id="8" name="图片 7" descr="图形用户界面, 文本, 应用程序  描述已自动生成"/>
          <p:cNvPicPr>
            <a:picLocks noChangeAspect="1"/>
          </p:cNvPicPr>
          <p:nvPr>
            <p:custDataLst>
              <p:tags r:id="rId3"/>
            </p:custDataLst>
          </p:nvPr>
        </p:nvPicPr>
        <p:blipFill>
          <a:blip r:embed="rId2"/>
          <a:stretch>
            <a:fillRect/>
          </a:stretch>
        </p:blipFill>
        <p:spPr>
          <a:xfrm>
            <a:off x="-37" y="0"/>
            <a:ext cx="12190170" cy="6858000"/>
          </a:xfrm>
          <a:prstGeom prst="rect">
            <a:avLst/>
          </a:prstGeom>
        </p:spPr>
      </p:pic>
      <p:sp>
        <p:nvSpPr>
          <p:cNvPr id="6" name="矩形 5"/>
          <p:cNvSpPr/>
          <p:nvPr>
            <p:custDataLst>
              <p:tags r:id="rId4"/>
            </p:custDataLst>
          </p:nvPr>
        </p:nvSpPr>
        <p:spPr>
          <a:xfrm>
            <a:off x="0" y="5029201"/>
            <a:ext cx="12190095" cy="1828799"/>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lt1"/>
              </a:solidFill>
              <a:sym typeface="+mn-ea"/>
            </a:endParaRPr>
          </a:p>
        </p:txBody>
      </p:sp>
      <p:sp>
        <p:nvSpPr>
          <p:cNvPr id="2" name="标题 1"/>
          <p:cNvSpPr>
            <a:spLocks noGrp="1"/>
          </p:cNvSpPr>
          <p:nvPr>
            <p:ph type="title"/>
            <p:custDataLst>
              <p:tags r:id="rId5"/>
            </p:custDataLst>
          </p:nvPr>
        </p:nvSpPr>
        <p:spPr>
          <a:xfrm>
            <a:off x="604705" y="669644"/>
            <a:ext cx="10974685" cy="565112"/>
          </a:xfrm>
        </p:spPr>
        <p:txBody>
          <a:bodyPr anchor="ctr" anchorCtr="0"/>
          <a:lstStyle>
            <a:lvl1pPr algn="ctr">
              <a:defRPr sz="3200" baseline="0">
                <a:solidFill>
                  <a:schemeClr val="tx1"/>
                </a:solidFill>
                <a:latin typeface="Arial" pitchFamily="34" charset="0"/>
                <a:ea typeface="汉仪粗简黑简" panose="0002060004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a:xfrm>
            <a:off x="879394"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4115047" y="6349833"/>
            <a:ext cx="396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endParaRPr lang="zh-CN" altLang="en-US"/>
          </a:p>
        </p:txBody>
      </p:sp>
      <p:sp>
        <p:nvSpPr>
          <p:cNvPr id="5" name="灯片编号占位符 4"/>
          <p:cNvSpPr>
            <a:spLocks noGrp="1"/>
          </p:cNvSpPr>
          <p:nvPr>
            <p:ph type="sldNum" sz="quarter" idx="12"/>
            <p:custDataLst>
              <p:tags r:id="rId8"/>
            </p:custDataLst>
          </p:nvPr>
        </p:nvSpPr>
        <p:spPr>
          <a:xfrm>
            <a:off x="8609043"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9"/>
            </p:custDataLst>
          </p:nvPr>
        </p:nvSpPr>
        <p:spPr>
          <a:xfrm>
            <a:off x="604742" y="1681451"/>
            <a:ext cx="10989082" cy="3210698"/>
          </a:xfrm>
        </p:spPr>
        <p:txBody>
          <a:bodyPr/>
          <a:lstStyle>
            <a:lvl1pPr>
              <a:defRPr baseline="0">
                <a:solidFill>
                  <a:schemeClr val="tx1"/>
                </a:solidFill>
                <a:latin typeface="Arial" pitchFamily="34" charset="0"/>
                <a:ea typeface="汉仪粗简黑简" panose="00020600040101010101" charset="-122"/>
              </a:defRPr>
            </a:lvl1pPr>
            <a:lvl2pPr>
              <a:defRPr baseline="0">
                <a:solidFill>
                  <a:schemeClr val="tx1"/>
                </a:solidFill>
                <a:latin typeface="Arial" pitchFamily="34" charset="0"/>
                <a:ea typeface="汉仪粗简黑简" panose="00020600040101010101" charset="-122"/>
              </a:defRPr>
            </a:lvl2pPr>
            <a:lvl3pPr>
              <a:defRPr baseline="0">
                <a:solidFill>
                  <a:schemeClr val="tx1"/>
                </a:solidFill>
                <a:latin typeface="Arial" pitchFamily="34" charset="0"/>
                <a:ea typeface="汉仪粗简黑简" panose="00020600040101010101" charset="-122"/>
              </a:defRPr>
            </a:lvl3pPr>
            <a:lvl4pPr>
              <a:defRPr baseline="0">
                <a:solidFill>
                  <a:schemeClr val="tx1"/>
                </a:solidFill>
                <a:latin typeface="Arial" pitchFamily="34" charset="0"/>
                <a:ea typeface="汉仪粗简黑简" panose="00020600040101010101" charset="-122"/>
              </a:defRPr>
            </a:lvl4pPr>
            <a:lvl5pPr>
              <a:defRPr baseline="0">
                <a:solidFill>
                  <a:schemeClr val="tx1"/>
                </a:solidFill>
                <a:latin typeface="Arial" pitchFamily="34" charset="0"/>
                <a:ea typeface="汉仪粗简黑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10"/>
            </p:custDataLst>
          </p:nvPr>
        </p:nvSpPr>
        <p:spPr>
          <a:xfrm>
            <a:off x="593907" y="5180479"/>
            <a:ext cx="10999881" cy="1011442"/>
          </a:xfrm>
        </p:spPr>
        <p:txBody>
          <a:bodyPr/>
          <a:lstStyle>
            <a:lvl1pPr>
              <a:defRPr baseline="0">
                <a:solidFill>
                  <a:schemeClr val="tx1"/>
                </a:solidFill>
                <a:latin typeface="Arial" pitchFamily="34" charset="0"/>
                <a:ea typeface="汉仪粗简黑简" panose="00020600040101010101"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spTree>
      <p:nvGrpSpPr>
        <p:cNvPr id="1" name=""/>
        <p:cNvGrpSpPr/>
        <p:nvPr>
          <p:custDataLst>
            <p:tags r:id="rId1"/>
          </p:custDataLst>
        </p:nvPr>
      </p:nvGrpSpPr>
      <p:grpSpPr>
        <a:xfrm>
          <a:off x="0" y="0"/>
          <a:ext cx="0" cy="0"/>
        </a:xfrm>
      </p:grpSpPr>
      <p:pic>
        <p:nvPicPr>
          <p:cNvPr id="8" name="图片 7" descr="图形用户界面, 文本, 应用程序  描述已自动生成"/>
          <p:cNvPicPr>
            <a:picLocks noChangeAspect="1"/>
          </p:cNvPicPr>
          <p:nvPr>
            <p:custDataLst>
              <p:tags r:id="rId3"/>
            </p:custDataLst>
          </p:nvPr>
        </p:nvPicPr>
        <p:blipFill>
          <a:blip r:embed="rId2"/>
          <a:stretch>
            <a:fillRect/>
          </a:stretch>
        </p:blipFill>
        <p:spPr>
          <a:xfrm>
            <a:off x="-37" y="0"/>
            <a:ext cx="12190170" cy="6858000"/>
          </a:xfrm>
          <a:prstGeom prst="rect">
            <a:avLst/>
          </a:prstGeom>
        </p:spPr>
      </p:pic>
      <p:sp>
        <p:nvSpPr>
          <p:cNvPr id="6" name="矩形 5"/>
          <p:cNvSpPr/>
          <p:nvPr>
            <p:custDataLst>
              <p:tags r:id="rId4"/>
            </p:custDataLst>
          </p:nvPr>
        </p:nvSpPr>
        <p:spPr>
          <a:xfrm>
            <a:off x="0" y="0"/>
            <a:ext cx="12190095" cy="914400"/>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lt1"/>
              </a:solidFill>
              <a:sym typeface="+mn-ea"/>
            </a:endParaRPr>
          </a:p>
        </p:txBody>
      </p:sp>
      <p:sp>
        <p:nvSpPr>
          <p:cNvPr id="2" name="标题 1"/>
          <p:cNvSpPr>
            <a:spLocks noGrp="1"/>
          </p:cNvSpPr>
          <p:nvPr>
            <p:ph type="title"/>
            <p:custDataLst>
              <p:tags r:id="rId5"/>
            </p:custDataLst>
          </p:nvPr>
        </p:nvSpPr>
        <p:spPr>
          <a:xfrm>
            <a:off x="579509" y="237635"/>
            <a:ext cx="11035875" cy="441895"/>
          </a:xfrm>
        </p:spPr>
        <p:txBody>
          <a:bodyPr/>
          <a:lstStyle>
            <a:lvl1pPr>
              <a:defRPr baseline="0">
                <a:solidFill>
                  <a:schemeClr val="tx1"/>
                </a:solidFill>
                <a:latin typeface="Arial" pitchFamily="34" charset="0"/>
                <a:ea typeface="汉仪粗简黑简" panose="0002060004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a:xfrm>
            <a:off x="879394"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4115047" y="6349833"/>
            <a:ext cx="396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endParaRPr lang="zh-CN" altLang="en-US"/>
          </a:p>
        </p:txBody>
      </p:sp>
      <p:sp>
        <p:nvSpPr>
          <p:cNvPr id="5" name="灯片编号占位符 4"/>
          <p:cNvSpPr>
            <a:spLocks noGrp="1"/>
          </p:cNvSpPr>
          <p:nvPr>
            <p:ph type="sldNum" sz="quarter" idx="12"/>
            <p:custDataLst>
              <p:tags r:id="rId8"/>
            </p:custDataLst>
          </p:nvPr>
        </p:nvSpPr>
        <p:spPr>
          <a:xfrm>
            <a:off x="8609043"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9"/>
            </p:custDataLst>
          </p:nvPr>
        </p:nvSpPr>
        <p:spPr>
          <a:xfrm>
            <a:off x="579509" y="1663426"/>
            <a:ext cx="5341565" cy="2893948"/>
          </a:xfrm>
        </p:spPr>
        <p:txBody>
          <a:bodyPr/>
          <a:lstStyle>
            <a:lvl1pPr>
              <a:defRPr baseline="0">
                <a:solidFill>
                  <a:schemeClr val="tx1"/>
                </a:solidFill>
                <a:latin typeface="Arial" pitchFamily="34" charset="0"/>
                <a:ea typeface="汉仪粗简黑简" panose="00020600040101010101" charset="-122"/>
              </a:defRPr>
            </a:lvl1pPr>
            <a:lvl2pPr>
              <a:defRPr baseline="0">
                <a:solidFill>
                  <a:schemeClr val="tx1"/>
                </a:solidFill>
                <a:latin typeface="Arial" pitchFamily="34" charset="0"/>
                <a:ea typeface="汉仪粗简黑简" panose="00020600040101010101" charset="-122"/>
              </a:defRPr>
            </a:lvl2pPr>
            <a:lvl3pPr>
              <a:defRPr baseline="0">
                <a:solidFill>
                  <a:schemeClr val="tx1"/>
                </a:solidFill>
                <a:latin typeface="Arial" pitchFamily="34" charset="0"/>
                <a:ea typeface="汉仪粗简黑简" panose="00020600040101010101" charset="-122"/>
              </a:defRPr>
            </a:lvl3pPr>
            <a:lvl4pPr>
              <a:defRPr baseline="0">
                <a:solidFill>
                  <a:schemeClr val="tx1"/>
                </a:solidFill>
                <a:latin typeface="Arial" pitchFamily="34" charset="0"/>
                <a:ea typeface="汉仪粗简黑简" panose="00020600040101010101" charset="-122"/>
              </a:defRPr>
            </a:lvl4pPr>
            <a:lvl5pPr>
              <a:defRPr baseline="0">
                <a:solidFill>
                  <a:schemeClr val="tx1"/>
                </a:solidFill>
                <a:latin typeface="Arial" pitchFamily="34" charset="0"/>
                <a:ea typeface="汉仪粗简黑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0"/>
            </p:custDataLst>
          </p:nvPr>
        </p:nvSpPr>
        <p:spPr>
          <a:xfrm>
            <a:off x="6241424" y="1663426"/>
            <a:ext cx="5366761" cy="2893948"/>
          </a:xfrm>
        </p:spPr>
        <p:txBody>
          <a:bodyPr/>
          <a:lstStyle>
            <a:lvl1pPr>
              <a:defRPr baseline="0">
                <a:solidFill>
                  <a:schemeClr val="tx1"/>
                </a:solidFill>
                <a:latin typeface="Arial" pitchFamily="34" charset="0"/>
                <a:ea typeface="汉仪粗简黑简" panose="00020600040101010101" charset="-122"/>
              </a:defRPr>
            </a:lvl1pPr>
            <a:lvl2pPr>
              <a:defRPr baseline="0">
                <a:solidFill>
                  <a:schemeClr val="tx1"/>
                </a:solidFill>
                <a:latin typeface="Arial" pitchFamily="34" charset="0"/>
                <a:ea typeface="汉仪粗简黑简" panose="00020600040101010101" charset="-122"/>
              </a:defRPr>
            </a:lvl2pPr>
            <a:lvl3pPr>
              <a:defRPr baseline="0">
                <a:solidFill>
                  <a:schemeClr val="tx1"/>
                </a:solidFill>
                <a:latin typeface="Arial" pitchFamily="34" charset="0"/>
                <a:ea typeface="汉仪粗简黑简" panose="00020600040101010101" charset="-122"/>
              </a:defRPr>
            </a:lvl3pPr>
            <a:lvl4pPr>
              <a:defRPr baseline="0">
                <a:solidFill>
                  <a:schemeClr val="tx1"/>
                </a:solidFill>
                <a:latin typeface="Arial" pitchFamily="34" charset="0"/>
                <a:ea typeface="汉仪粗简黑简" panose="00020600040101010101" charset="-122"/>
              </a:defRPr>
            </a:lvl4pPr>
            <a:lvl5pPr>
              <a:defRPr baseline="0">
                <a:solidFill>
                  <a:schemeClr val="tx1"/>
                </a:solidFill>
                <a:latin typeface="Arial" pitchFamily="34" charset="0"/>
                <a:ea typeface="汉仪粗简黑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11"/>
            </p:custDataLst>
          </p:nvPr>
        </p:nvSpPr>
        <p:spPr>
          <a:xfrm>
            <a:off x="572310" y="4816861"/>
            <a:ext cx="5341565" cy="781078"/>
          </a:xfrm>
        </p:spPr>
        <p:txBody>
          <a:bodyPr/>
          <a:lstStyle>
            <a:lvl1pPr>
              <a:defRPr baseline="0">
                <a:solidFill>
                  <a:schemeClr val="tx1"/>
                </a:solidFill>
                <a:latin typeface="Arial" pitchFamily="34" charset="0"/>
                <a:ea typeface="汉仪粗简黑简" panose="00020600040101010101"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2"/>
            </p:custDataLst>
          </p:nvPr>
        </p:nvSpPr>
        <p:spPr>
          <a:xfrm>
            <a:off x="6252223" y="4813261"/>
            <a:ext cx="5366761" cy="781078"/>
          </a:xfrm>
        </p:spPr>
        <p:txBody>
          <a:bodyPr/>
          <a:lstStyle>
            <a:lvl1pPr>
              <a:defRPr baseline="0">
                <a:solidFill>
                  <a:schemeClr val="tx1"/>
                </a:solidFill>
                <a:latin typeface="Arial" pitchFamily="34" charset="0"/>
                <a:ea typeface="汉仪粗简黑简" panose="00020600040101010101"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spTree>
      <p:nvGrpSpPr>
        <p:cNvPr id="1" name=""/>
        <p:cNvGrpSpPr/>
        <p:nvPr>
          <p:custDataLst>
            <p:tags r:id="rId1"/>
          </p:custDataLst>
        </p:nvPr>
      </p:nvGrpSpPr>
      <p:grpSpPr>
        <a:xfrm>
          <a:off x="0" y="0"/>
          <a:ext cx="0" cy="0"/>
        </a:xfrm>
      </p:grpSpPr>
      <p:pic>
        <p:nvPicPr>
          <p:cNvPr id="8" name="图片 7" descr="图形用户界面, 文本, 应用程序  描述已自动生成"/>
          <p:cNvPicPr>
            <a:picLocks noChangeAspect="1"/>
          </p:cNvPicPr>
          <p:nvPr>
            <p:custDataLst>
              <p:tags r:id="rId3"/>
            </p:custDataLst>
          </p:nvPr>
        </p:nvPicPr>
        <p:blipFill>
          <a:blip r:embed="rId2"/>
          <a:stretch>
            <a:fillRect/>
          </a:stretch>
        </p:blipFill>
        <p:spPr>
          <a:xfrm>
            <a:off x="-37" y="0"/>
            <a:ext cx="12190170" cy="6858000"/>
          </a:xfrm>
          <a:prstGeom prst="rect">
            <a:avLst/>
          </a:prstGeom>
        </p:spPr>
      </p:pic>
      <p:sp>
        <p:nvSpPr>
          <p:cNvPr id="6" name="矩形 5"/>
          <p:cNvSpPr/>
          <p:nvPr>
            <p:custDataLst>
              <p:tags r:id="rId4"/>
            </p:custDataLst>
          </p:nvPr>
        </p:nvSpPr>
        <p:spPr>
          <a:xfrm>
            <a:off x="0" y="959610"/>
            <a:ext cx="12190095" cy="4938781"/>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lt1"/>
              </a:solidFill>
              <a:sym typeface="+mn-ea"/>
            </a:endParaRPr>
          </a:p>
        </p:txBody>
      </p:sp>
      <p:sp>
        <p:nvSpPr>
          <p:cNvPr id="2" name="标题 1"/>
          <p:cNvSpPr>
            <a:spLocks noGrp="1"/>
          </p:cNvSpPr>
          <p:nvPr>
            <p:ph type="title" hasCustomPrompt="1"/>
            <p:custDataLst>
              <p:tags r:id="rId5"/>
            </p:custDataLst>
          </p:nvPr>
        </p:nvSpPr>
        <p:spPr>
          <a:xfrm>
            <a:off x="1522562" y="1339386"/>
            <a:ext cx="9142571" cy="2386427"/>
          </a:xfrm>
        </p:spPr>
        <p:txBody>
          <a:bodyPr anchor="b"/>
          <a:lstStyle>
            <a:lvl1pPr algn="ctr">
              <a:defRPr sz="6000" baseline="0">
                <a:solidFill>
                  <a:schemeClr val="tx1"/>
                </a:solidFill>
                <a:latin typeface="Arial" pitchFamily="34" charset="0"/>
                <a:ea typeface="汉仪粗简黑简" panose="00020600040101010101"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6"/>
            </p:custDataLst>
          </p:nvPr>
        </p:nvSpPr>
        <p:spPr>
          <a:xfrm>
            <a:off x="879394"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4115047" y="6349833"/>
            <a:ext cx="396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endParaRPr lang="zh-CN" altLang="en-US"/>
          </a:p>
        </p:txBody>
      </p:sp>
      <p:sp>
        <p:nvSpPr>
          <p:cNvPr id="5" name="灯片编号占位符 4"/>
          <p:cNvSpPr>
            <a:spLocks noGrp="1"/>
          </p:cNvSpPr>
          <p:nvPr>
            <p:ph type="sldNum" sz="quarter" idx="12"/>
            <p:custDataLst>
              <p:tags r:id="rId8"/>
            </p:custDataLst>
          </p:nvPr>
        </p:nvSpPr>
        <p:spPr>
          <a:xfrm>
            <a:off x="8609043" y="6349833"/>
            <a:ext cx="2700000" cy="316800"/>
          </a:xfrm>
        </p:spPr>
        <p:txBody>
          <a:bodyPr/>
          <a:lstStyle>
            <a:lvl1pPr>
              <a:defRPr>
                <a:latin typeface="Arial" pitchFamily="34" charset="0"/>
                <a:ea typeface="汉仪粗简黑简" panose="00020600040101010101" charset="-122"/>
                <a:cs typeface="汉仪粗简黑简" panose="00020600040101010101"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9"/>
            </p:custDataLst>
          </p:nvPr>
        </p:nvSpPr>
        <p:spPr>
          <a:xfrm>
            <a:off x="1522175" y="3862929"/>
            <a:ext cx="9142571" cy="1655741"/>
          </a:xfrm>
        </p:spPr>
        <p:txBody>
          <a:bodyPr/>
          <a:lstStyle>
            <a:lvl1pPr algn="ctr">
              <a:defRPr baseline="0">
                <a:solidFill>
                  <a:schemeClr val="tx1"/>
                </a:solidFill>
                <a:latin typeface="Arial" pitchFamily="34" charset="0"/>
                <a:ea typeface="汉仪粗简黑简" panose="00020600040101010101"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12.xml" /><Relationship Id="rId2" Type="http://schemas.openxmlformats.org/officeDocument/2006/relationships/slideLayout" Target="../slideLayouts/slideLayout13.xml" /><Relationship Id="rId20" Type="http://schemas.openxmlformats.org/officeDocument/2006/relationships/tags" Target="../tags/tag213.xml" /><Relationship Id="rId21" Type="http://schemas.openxmlformats.org/officeDocument/2006/relationships/tags" Target="../tags/tag214.xml" /><Relationship Id="rId22" Type="http://schemas.openxmlformats.org/officeDocument/2006/relationships/tags" Target="../tags/tag215.xml" /><Relationship Id="rId23" Type="http://schemas.openxmlformats.org/officeDocument/2006/relationships/tags" Target="../tags/tag216.xml" /><Relationship Id="rId24" Type="http://schemas.openxmlformats.org/officeDocument/2006/relationships/tags" Target="../tags/tag217.xml" /><Relationship Id="rId25" Type="http://schemas.openxmlformats.org/officeDocument/2006/relationships/tags" Target="../tags/tag218.xml" /><Relationship Id="rId26" Type="http://schemas.openxmlformats.org/officeDocument/2006/relationships/image" Target="file:///D:\qq&#25991;&#20214;\712321467\Image\C2C\Image2\%7b75232B38-A165-1FB7-499C-2E1C792CACB5%7d.png" TargetMode="External" /><Relationship Id="rId27" Type="http://schemas.openxmlformats.org/officeDocument/2006/relationships/image" Target="../media/image6.png" /><Relationship Id="rId28" Type="http://schemas.openxmlformats.org/officeDocument/2006/relationships/tags" Target="../tags/tag219.xml" /><Relationship Id="rId29"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lt2"/>
        </a:solidFill>
        <a:effectLst/>
      </p:bgPr>
    </p:bg>
    <p:spTree>
      <p:nvGrpSpPr>
        <p:cNvPr id="1" name=""/>
        <p:cNvGrpSpPr/>
        <p:nvPr>
          <p:custDataLst>
            <p:tags r:id="rId19"/>
          </p:custDataLst>
        </p:nvPr>
      </p:nvGrpSpPr>
      <p:grpSpPr>
        <a:xfrm>
          <a:off x="0" y="0"/>
          <a:ext cx="0" cy="0"/>
        </a:xfrm>
      </p:grpSpPr>
      <p:sp>
        <p:nvSpPr>
          <p:cNvPr id="2" name="标题占位符 1"/>
          <p:cNvSpPr>
            <a:spLocks noGrp="1"/>
          </p:cNvSpPr>
          <p:nvPr>
            <p:ph type="title"/>
            <p:custDataLst>
              <p:tags r:id="rId20"/>
            </p:custDataLst>
          </p:nvPr>
        </p:nvSpPr>
        <p:spPr>
          <a:xfrm>
            <a:off x="669777" y="443697"/>
            <a:ext cx="10850541" cy="441895"/>
          </a:xfrm>
          <a:prstGeom prst="rect">
            <a:avLst/>
          </a:prstGeom>
        </p:spPr>
        <p:txBody>
          <a:bodyPr vert="horz" wrap="square"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1"/>
            </p:custDataLst>
          </p:nvPr>
        </p:nvSpPr>
        <p:spPr>
          <a:xfrm>
            <a:off x="669777" y="961784"/>
            <a:ext cx="10850541" cy="5388065"/>
          </a:xfrm>
          <a:prstGeom prst="rect">
            <a:avLst/>
          </a:prstGeom>
        </p:spPr>
        <p:txBody>
          <a:bodyPr vert="horz" wrap="square" lIns="90170" tIns="46990" rIns="90170" bIns="4699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2"/>
            </p:custDataLst>
          </p:nvPr>
        </p:nvSpPr>
        <p:spPr>
          <a:xfrm>
            <a:off x="879605" y="6349377"/>
            <a:ext cx="2699578" cy="316751"/>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Arial" pitchFamily="34" charset="0"/>
                <a:ea typeface="汉仪粗简黑简" panose="00020600040101010101" charset="-122"/>
                <a:cs typeface="汉仪粗简黑简" panose="0002060004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4115357" y="6349377"/>
            <a:ext cx="3959381" cy="316751"/>
          </a:xfrm>
          <a:prstGeom prst="rect">
            <a:avLst/>
          </a:prstGeom>
        </p:spPr>
        <p:txBody>
          <a:bodyPr vert="horz" wrap="square"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Arial" pitchFamily="34" charset="0"/>
                <a:ea typeface="汉仪粗简黑简" panose="00020600040101010101" charset="-122"/>
                <a:cs typeface="汉仪粗简黑简" panose="0002060004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8609255" y="6349377"/>
            <a:ext cx="2699578" cy="316751"/>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汉仪粗简黑简" panose="00020600040101010101" charset="-122"/>
                <a:cs typeface="汉仪粗简黑简" panose="0002060004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8" name="KSO_TEMPLATE" hidden="1"/>
          <p:cNvSpPr/>
          <p:nvPr userDrawn="1">
            <p:custDataLst>
              <p:tags r:id="rId25"/>
            </p:custDataLst>
          </p:nvPr>
        </p:nvSpPr>
        <p:spPr>
          <a:xfrm flipH="1">
            <a:off x="0" y="536"/>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9" name="图片 1073743875" descr="学科网 zxxk.com" title=""/>
          <p:cNvPicPr>
            <a:picLocks noChangeAspect="1"/>
          </p:cNvPicPr>
          <p:nvPr>
            <p:custDataLst>
              <p:tags r:id="rId28"/>
            </p:custDataLst>
          </p:nvPr>
        </p:nvPicPr>
        <p:blipFill>
          <a:blip r:embed="rId27" r:link="rId26"/>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a:solidFill>
            <a:schemeClr val="tx1"/>
          </a:solidFill>
          <a:uFillTx/>
          <a:latin typeface="Arial" pitchFamily="34" charset="0"/>
          <a:ea typeface="汉仪粗简黑简" panose="00020600040101010101"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汉仪粗简黑简" panose="00020600040101010101"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Arial" pitchFamily="34" charset="0"/>
          <a:ea typeface="汉仪粗简黑简" panose="00020600040101010101"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汉仪粗简黑简" panose="00020600040101010101"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汉仪粗简黑简" panose="00020600040101010101" charset="-122"/>
          <a:cs typeface="+mn-cs"/>
        </a:defRPr>
      </a:lvl4pPr>
      <a:lvl5pPr marL="2056765"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汉仪粗简黑简" panose="00020600040101010101" charset="-122"/>
          <a:cs typeface="+mn-cs"/>
        </a:defRPr>
      </a:lvl5pPr>
      <a:lvl6pPr marL="25139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1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83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55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5365" algn="l" defTabSz="914400" rtl="0" eaLnBrk="1" latinLnBrk="0" hangingPunct="1">
        <a:defRPr sz="1800" kern="1200">
          <a:solidFill>
            <a:schemeClr val="tx1"/>
          </a:solidFill>
          <a:latin typeface="+mn-lt"/>
          <a:ea typeface="+mn-ea"/>
          <a:cs typeface="+mn-cs"/>
        </a:defRPr>
      </a:lvl6pPr>
      <a:lvl7pPr marL="2742565" algn="l" defTabSz="914400" rtl="0" eaLnBrk="1" latinLnBrk="0" hangingPunct="1">
        <a:defRPr sz="1800" kern="1200">
          <a:solidFill>
            <a:schemeClr val="tx1"/>
          </a:solidFill>
          <a:latin typeface="+mn-lt"/>
          <a:ea typeface="+mn-ea"/>
          <a:cs typeface="+mn-cs"/>
        </a:defRPr>
      </a:lvl7pPr>
      <a:lvl8pPr marL="3199765" algn="l" defTabSz="914400" rtl="0" eaLnBrk="1" latinLnBrk="0" hangingPunct="1">
        <a:defRPr sz="1800" kern="1200">
          <a:solidFill>
            <a:schemeClr val="tx1"/>
          </a:solidFill>
          <a:latin typeface="+mn-lt"/>
          <a:ea typeface="+mn-ea"/>
          <a:cs typeface="+mn-cs"/>
        </a:defRPr>
      </a:lvl8pPr>
      <a:lvl9pPr marL="3656965"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4.xml" /><Relationship Id="rId2" Type="http://schemas.openxmlformats.org/officeDocument/2006/relationships/notesSlide" Target="../notesSlides/notesSlide2.xml" /><Relationship Id="rId3" Type="http://schemas.openxmlformats.org/officeDocument/2006/relationships/tags" Target="../tags/tag238.xml" /><Relationship Id="rId4" Type="http://schemas.openxmlformats.org/officeDocument/2006/relationships/image" Target="../media/image2.jpeg" /><Relationship Id="rId5" Type="http://schemas.openxmlformats.org/officeDocument/2006/relationships/tags" Target="../tags/tag239.xml" /><Relationship Id="rId6" Type="http://schemas.openxmlformats.org/officeDocument/2006/relationships/tags" Target="../tags/tag240.xml" /><Relationship Id="rId7" Type="http://schemas.openxmlformats.org/officeDocument/2006/relationships/tags" Target="../tags/tag241.xml" /><Relationship Id="rId8" Type="http://schemas.openxmlformats.org/officeDocument/2006/relationships/tags" Target="../tags/tag242.xml" /><Relationship Id="rId9" Type="http://schemas.openxmlformats.org/officeDocument/2006/relationships/tags" Target="../tags/tag24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45.xml" /><Relationship Id="rId3" Type="http://schemas.openxmlformats.org/officeDocument/2006/relationships/image" Target="../media/image2.jpeg" /><Relationship Id="rId4" Type="http://schemas.openxmlformats.org/officeDocument/2006/relationships/tags" Target="../tags/tag246.xml" /><Relationship Id="rId5" Type="http://schemas.openxmlformats.org/officeDocument/2006/relationships/tags" Target="../tags/tag247.xml" /><Relationship Id="rId6" Type="http://schemas.openxmlformats.org/officeDocument/2006/relationships/tags" Target="../tags/tag248.xml" /><Relationship Id="rId7" Type="http://schemas.openxmlformats.org/officeDocument/2006/relationships/tags" Target="../tags/tag249.xml" /><Relationship Id="rId8" Type="http://schemas.openxmlformats.org/officeDocument/2006/relationships/tags" Target="../tags/tag25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51.xml" /><Relationship Id="rId3" Type="http://schemas.openxmlformats.org/officeDocument/2006/relationships/image" Target="../media/image2.jpeg" /><Relationship Id="rId4" Type="http://schemas.openxmlformats.org/officeDocument/2006/relationships/tags" Target="../tags/tag252.xml" /><Relationship Id="rId5" Type="http://schemas.openxmlformats.org/officeDocument/2006/relationships/tags" Target="../tags/tag253.xml" /><Relationship Id="rId6" Type="http://schemas.openxmlformats.org/officeDocument/2006/relationships/tags" Target="../tags/tag254.xml" /><Relationship Id="rId7" Type="http://schemas.openxmlformats.org/officeDocument/2006/relationships/tags" Target="../tags/tag255.xml" /><Relationship Id="rId8" Type="http://schemas.openxmlformats.org/officeDocument/2006/relationships/tags" Target="../tags/tag25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57.xml" /><Relationship Id="rId3" Type="http://schemas.openxmlformats.org/officeDocument/2006/relationships/image" Target="../media/image2.jpeg" /><Relationship Id="rId4" Type="http://schemas.openxmlformats.org/officeDocument/2006/relationships/tags" Target="../tags/tag258.xml" /><Relationship Id="rId5" Type="http://schemas.openxmlformats.org/officeDocument/2006/relationships/tags" Target="../tags/tag259.xml" /><Relationship Id="rId6" Type="http://schemas.openxmlformats.org/officeDocument/2006/relationships/tags" Target="../tags/tag260.xml" /><Relationship Id="rId7" Type="http://schemas.openxmlformats.org/officeDocument/2006/relationships/image" Target="../media/image7.jpeg" /><Relationship Id="rId8" Type="http://schemas.openxmlformats.org/officeDocument/2006/relationships/tags" Target="../tags/tag261.xml" /><Relationship Id="rId9" Type="http://schemas.openxmlformats.org/officeDocument/2006/relationships/tags" Target="../tags/tag26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xml" /><Relationship Id="rId3" Type="http://schemas.openxmlformats.org/officeDocument/2006/relationships/tags" Target="../tags/tag267.xml" /><Relationship Id="rId4" Type="http://schemas.openxmlformats.org/officeDocument/2006/relationships/image" Target="../media/image2.jpeg" /><Relationship Id="rId5" Type="http://schemas.openxmlformats.org/officeDocument/2006/relationships/tags" Target="../tags/tag268.xml" /><Relationship Id="rId6" Type="http://schemas.openxmlformats.org/officeDocument/2006/relationships/tags" Target="../tags/tag269.xml" /><Relationship Id="rId7" Type="http://schemas.openxmlformats.org/officeDocument/2006/relationships/tags" Target="../tags/tag270.xml" /><Relationship Id="rId8" Type="http://schemas.openxmlformats.org/officeDocument/2006/relationships/tags" Target="../tags/tag271.xml" /><Relationship Id="rId9" Type="http://schemas.openxmlformats.org/officeDocument/2006/relationships/tags" Target="../tags/tag27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9.xml" /><Relationship Id="rId2" Type="http://schemas.openxmlformats.org/officeDocument/2006/relationships/tags" Target="../tags/tag273.xml" /><Relationship Id="rId3" Type="http://schemas.openxmlformats.org/officeDocument/2006/relationships/image" Target="../media/image2.jpeg" /><Relationship Id="rId4" Type="http://schemas.openxmlformats.org/officeDocument/2006/relationships/tags" Target="../tags/tag274.xml" /><Relationship Id="rId5" Type="http://schemas.openxmlformats.org/officeDocument/2006/relationships/tags" Target="../tags/tag275.xml" /><Relationship Id="rId6" Type="http://schemas.openxmlformats.org/officeDocument/2006/relationships/tags" Target="../tags/tag276.xml" /><Relationship Id="rId7" Type="http://schemas.openxmlformats.org/officeDocument/2006/relationships/tags" Target="../tags/tag277.xml" /><Relationship Id="rId8" Type="http://schemas.openxmlformats.org/officeDocument/2006/relationships/image" Target="../media/image8.jpeg" /><Relationship Id="rId9" Type="http://schemas.openxmlformats.org/officeDocument/2006/relationships/tags" Target="../tags/tag27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6.xml" /><Relationship Id="rId2" Type="http://schemas.openxmlformats.org/officeDocument/2006/relationships/tags" Target="../tags/tag280.xml" /><Relationship Id="rId3" Type="http://schemas.openxmlformats.org/officeDocument/2006/relationships/image" Target="../media/image2.jpeg" /><Relationship Id="rId4" Type="http://schemas.openxmlformats.org/officeDocument/2006/relationships/tags" Target="../tags/tag281.xml" /><Relationship Id="rId5" Type="http://schemas.openxmlformats.org/officeDocument/2006/relationships/tags" Target="../tags/tag282.xml" /><Relationship Id="rId6" Type="http://schemas.openxmlformats.org/officeDocument/2006/relationships/tags" Target="../tags/tag283.xml" /><Relationship Id="rId7" Type="http://schemas.openxmlformats.org/officeDocument/2006/relationships/image" Target="../media/image9.png" /><Relationship Id="rId8" Type="http://schemas.openxmlformats.org/officeDocument/2006/relationships/tags" Target="../tags/tag284.xml" /><Relationship Id="rId9" Type="http://schemas.openxmlformats.org/officeDocument/2006/relationships/tags" Target="../tags/tag28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87.xml" /><Relationship Id="rId3" Type="http://schemas.openxmlformats.org/officeDocument/2006/relationships/image" Target="../media/image2.jpeg" /><Relationship Id="rId4" Type="http://schemas.openxmlformats.org/officeDocument/2006/relationships/tags" Target="../tags/tag288.xml" /><Relationship Id="rId5" Type="http://schemas.openxmlformats.org/officeDocument/2006/relationships/tags" Target="../tags/tag289.xml" /><Relationship Id="rId6" Type="http://schemas.openxmlformats.org/officeDocument/2006/relationships/tags" Target="../tags/tag290.xml" /><Relationship Id="rId7" Type="http://schemas.openxmlformats.org/officeDocument/2006/relationships/tags" Target="../tags/tag291.xml" /><Relationship Id="rId8" Type="http://schemas.openxmlformats.org/officeDocument/2006/relationships/tags" Target="../tags/tag29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3.xml" /><Relationship Id="rId2" Type="http://schemas.openxmlformats.org/officeDocument/2006/relationships/notesSlide" Target="../notesSlides/notesSlide4.xml" /><Relationship Id="rId3" Type="http://schemas.openxmlformats.org/officeDocument/2006/relationships/tags" Target="../tags/tag297.xml" /><Relationship Id="rId4" Type="http://schemas.openxmlformats.org/officeDocument/2006/relationships/image" Target="../media/image2.jpeg" /><Relationship Id="rId5" Type="http://schemas.openxmlformats.org/officeDocument/2006/relationships/tags" Target="../tags/tag298.xml" /><Relationship Id="rId6" Type="http://schemas.openxmlformats.org/officeDocument/2006/relationships/tags" Target="../tags/tag299.xml" /><Relationship Id="rId7" Type="http://schemas.openxmlformats.org/officeDocument/2006/relationships/tags" Target="../tags/tag300.xml" /><Relationship Id="rId8" Type="http://schemas.openxmlformats.org/officeDocument/2006/relationships/tags" Target="../tags/tag301.xml" /><Relationship Id="rId9" Type="http://schemas.openxmlformats.org/officeDocument/2006/relationships/tags" Target="../tags/tag30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5.xml" /><Relationship Id="rId3" Type="http://schemas.openxmlformats.org/officeDocument/2006/relationships/tags" Target="../tags/tag308.xml" /><Relationship Id="rId4" Type="http://schemas.openxmlformats.org/officeDocument/2006/relationships/image" Target="../media/image2.jpeg" /><Relationship Id="rId5" Type="http://schemas.openxmlformats.org/officeDocument/2006/relationships/tags" Target="../tags/tag309.xml" /><Relationship Id="rId6" Type="http://schemas.openxmlformats.org/officeDocument/2006/relationships/tags" Target="../tags/tag310.xml" /><Relationship Id="rId7" Type="http://schemas.openxmlformats.org/officeDocument/2006/relationships/tags" Target="../tags/tag311.xml" /><Relationship Id="rId8" Type="http://schemas.openxmlformats.org/officeDocument/2006/relationships/tags" Target="../tags/tag312.xml" /><Relationship Id="rId9" Type="http://schemas.openxmlformats.org/officeDocument/2006/relationships/tags" Target="../tags/tag3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14.xml" /><Relationship Id="rId3" Type="http://schemas.openxmlformats.org/officeDocument/2006/relationships/image" Target="../media/image2.jpeg" /><Relationship Id="rId4" Type="http://schemas.openxmlformats.org/officeDocument/2006/relationships/tags" Target="../tags/tag315.xml" /><Relationship Id="rId5" Type="http://schemas.openxmlformats.org/officeDocument/2006/relationships/tags" Target="../tags/tag316.xml" /><Relationship Id="rId6" Type="http://schemas.openxmlformats.org/officeDocument/2006/relationships/tags" Target="../tags/tag317.xml" /><Relationship Id="rId7" Type="http://schemas.openxmlformats.org/officeDocument/2006/relationships/tags" Target="../tags/tag318.xml" /><Relationship Id="rId8" Type="http://schemas.openxmlformats.org/officeDocument/2006/relationships/tags" Target="../tags/tag3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6.xml" /><Relationship Id="rId2" Type="http://schemas.openxmlformats.org/officeDocument/2006/relationships/tags" Target="../tags/tag320.xml" /><Relationship Id="rId3" Type="http://schemas.openxmlformats.org/officeDocument/2006/relationships/image" Target="../media/image2.jpeg" /><Relationship Id="rId4" Type="http://schemas.openxmlformats.org/officeDocument/2006/relationships/tags" Target="../tags/tag321.xml" /><Relationship Id="rId5" Type="http://schemas.openxmlformats.org/officeDocument/2006/relationships/tags" Target="../tags/tag322.xml" /><Relationship Id="rId6" Type="http://schemas.openxmlformats.org/officeDocument/2006/relationships/tags" Target="../tags/tag323.xml" /><Relationship Id="rId7" Type="http://schemas.openxmlformats.org/officeDocument/2006/relationships/image" Target="../media/image10.png" /><Relationship Id="rId8" Type="http://schemas.openxmlformats.org/officeDocument/2006/relationships/tags" Target="../tags/tag324.xml" /><Relationship Id="rId9" Type="http://schemas.openxmlformats.org/officeDocument/2006/relationships/tags" Target="../tags/tag32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27.xml" /><Relationship Id="rId3" Type="http://schemas.openxmlformats.org/officeDocument/2006/relationships/image" Target="../media/image2.jpeg" /><Relationship Id="rId4" Type="http://schemas.openxmlformats.org/officeDocument/2006/relationships/tags" Target="../tags/tag328.xml" /><Relationship Id="rId5" Type="http://schemas.openxmlformats.org/officeDocument/2006/relationships/tags" Target="../tags/tag329.xml" /><Relationship Id="rId6" Type="http://schemas.openxmlformats.org/officeDocument/2006/relationships/tags" Target="../tags/tag330.xml" /><Relationship Id="rId7" Type="http://schemas.openxmlformats.org/officeDocument/2006/relationships/tags" Target="../tags/tag331.xml" /><Relationship Id="rId8" Type="http://schemas.openxmlformats.org/officeDocument/2006/relationships/tags" Target="../tags/tag33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33.xml" /><Relationship Id="rId3" Type="http://schemas.openxmlformats.org/officeDocument/2006/relationships/image" Target="../media/image2.jpeg" /><Relationship Id="rId4" Type="http://schemas.openxmlformats.org/officeDocument/2006/relationships/tags" Target="../tags/tag334.xml" /><Relationship Id="rId5" Type="http://schemas.openxmlformats.org/officeDocument/2006/relationships/tags" Target="../tags/tag335.xml" /><Relationship Id="rId6" Type="http://schemas.openxmlformats.org/officeDocument/2006/relationships/tags" Target="../tags/tag336.xml" /><Relationship Id="rId7" Type="http://schemas.openxmlformats.org/officeDocument/2006/relationships/tags" Target="../tags/tag337.xml" /><Relationship Id="rId8" Type="http://schemas.openxmlformats.org/officeDocument/2006/relationships/tags" Target="../tags/tag33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9.xml" /><Relationship Id="rId11" Type="http://schemas.openxmlformats.org/officeDocument/2006/relationships/tags" Target="../tags/tag350.xml" /><Relationship Id="rId12" Type="http://schemas.openxmlformats.org/officeDocument/2006/relationships/tags" Target="../tags/tag351.xml" /><Relationship Id="rId13" Type="http://schemas.openxmlformats.org/officeDocument/2006/relationships/tags" Target="../tags/tag352.xml" /><Relationship Id="rId14" Type="http://schemas.openxmlformats.org/officeDocument/2006/relationships/tags" Target="../tags/tag353.xml" /><Relationship Id="rId15" Type="http://schemas.openxmlformats.org/officeDocument/2006/relationships/tags" Target="../tags/tag354.xml" /><Relationship Id="rId16" Type="http://schemas.openxmlformats.org/officeDocument/2006/relationships/tags" Target="../tags/tag355.xml" /><Relationship Id="rId17" Type="http://schemas.openxmlformats.org/officeDocument/2006/relationships/tags" Target="../tags/tag356.xml" /><Relationship Id="rId18" Type="http://schemas.openxmlformats.org/officeDocument/2006/relationships/tags" Target="../tags/tag357.xml" /><Relationship Id="rId19" Type="http://schemas.openxmlformats.org/officeDocument/2006/relationships/tags" Target="../tags/tag358.xml" /><Relationship Id="rId2" Type="http://schemas.openxmlformats.org/officeDocument/2006/relationships/notesSlide" Target="../notesSlides/notesSlide6.xml" /><Relationship Id="rId20" Type="http://schemas.openxmlformats.org/officeDocument/2006/relationships/tags" Target="../tags/tag359.xml" /><Relationship Id="rId21" Type="http://schemas.openxmlformats.org/officeDocument/2006/relationships/tags" Target="../tags/tag360.xml" /><Relationship Id="rId22" Type="http://schemas.openxmlformats.org/officeDocument/2006/relationships/tags" Target="../tags/tag361.xml" /><Relationship Id="rId23" Type="http://schemas.openxmlformats.org/officeDocument/2006/relationships/tags" Target="../tags/tag362.xml" /><Relationship Id="rId24" Type="http://schemas.openxmlformats.org/officeDocument/2006/relationships/tags" Target="../tags/tag363.xml" /><Relationship Id="rId25" Type="http://schemas.openxmlformats.org/officeDocument/2006/relationships/tags" Target="../tags/tag364.xml" /><Relationship Id="rId26" Type="http://schemas.openxmlformats.org/officeDocument/2006/relationships/tags" Target="../tags/tag365.xml" /><Relationship Id="rId27" Type="http://schemas.openxmlformats.org/officeDocument/2006/relationships/tags" Target="../tags/tag366.xml" /><Relationship Id="rId28" Type="http://schemas.openxmlformats.org/officeDocument/2006/relationships/tags" Target="../tags/tag367.xml" /><Relationship Id="rId29" Type="http://schemas.openxmlformats.org/officeDocument/2006/relationships/tags" Target="../tags/tag368.xml" /><Relationship Id="rId3" Type="http://schemas.openxmlformats.org/officeDocument/2006/relationships/tags" Target="../tags/tag343.xml" /><Relationship Id="rId30" Type="http://schemas.openxmlformats.org/officeDocument/2006/relationships/tags" Target="../tags/tag369.xml" /><Relationship Id="rId4" Type="http://schemas.openxmlformats.org/officeDocument/2006/relationships/image" Target="../media/image2.jpeg" /><Relationship Id="rId5" Type="http://schemas.openxmlformats.org/officeDocument/2006/relationships/tags" Target="../tags/tag344.xml" /><Relationship Id="rId6" Type="http://schemas.openxmlformats.org/officeDocument/2006/relationships/tags" Target="../tags/tag345.xml" /><Relationship Id="rId7" Type="http://schemas.openxmlformats.org/officeDocument/2006/relationships/tags" Target="../tags/tag346.xml" /><Relationship Id="rId8" Type="http://schemas.openxmlformats.org/officeDocument/2006/relationships/tags" Target="../tags/tag347.xml" /><Relationship Id="rId9" Type="http://schemas.openxmlformats.org/officeDocument/2006/relationships/tags" Target="../tags/tag34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77.xml" /><Relationship Id="rId11" Type="http://schemas.openxmlformats.org/officeDocument/2006/relationships/tags" Target="../tags/tag378.xml" /><Relationship Id="rId12" Type="http://schemas.openxmlformats.org/officeDocument/2006/relationships/tags" Target="../tags/tag379.xml" /><Relationship Id="rId13" Type="http://schemas.openxmlformats.org/officeDocument/2006/relationships/tags" Target="../tags/tag380.xml" /><Relationship Id="rId14" Type="http://schemas.openxmlformats.org/officeDocument/2006/relationships/tags" Target="../tags/tag381.xml" /><Relationship Id="rId15" Type="http://schemas.openxmlformats.org/officeDocument/2006/relationships/tags" Target="../tags/tag382.xml" /><Relationship Id="rId16" Type="http://schemas.openxmlformats.org/officeDocument/2006/relationships/tags" Target="../tags/tag383.xml" /><Relationship Id="rId17" Type="http://schemas.openxmlformats.org/officeDocument/2006/relationships/tags" Target="../tags/tag384.xml" /><Relationship Id="rId18" Type="http://schemas.openxmlformats.org/officeDocument/2006/relationships/tags" Target="../tags/tag385.xml" /><Relationship Id="rId2" Type="http://schemas.openxmlformats.org/officeDocument/2006/relationships/tags" Target="../tags/tag370.xml" /><Relationship Id="rId3" Type="http://schemas.openxmlformats.org/officeDocument/2006/relationships/image" Target="../media/image2.jpeg" /><Relationship Id="rId4" Type="http://schemas.openxmlformats.org/officeDocument/2006/relationships/tags" Target="../tags/tag371.xml" /><Relationship Id="rId5" Type="http://schemas.openxmlformats.org/officeDocument/2006/relationships/tags" Target="../tags/tag372.xml" /><Relationship Id="rId6" Type="http://schemas.openxmlformats.org/officeDocument/2006/relationships/tags" Target="../tags/tag373.xml" /><Relationship Id="rId7" Type="http://schemas.openxmlformats.org/officeDocument/2006/relationships/tags" Target="../tags/tag374.xml" /><Relationship Id="rId8" Type="http://schemas.openxmlformats.org/officeDocument/2006/relationships/tags" Target="../tags/tag375.xml" /><Relationship Id="rId9" Type="http://schemas.openxmlformats.org/officeDocument/2006/relationships/tags" Target="../tags/tag37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93.xml" /><Relationship Id="rId11" Type="http://schemas.openxmlformats.org/officeDocument/2006/relationships/tags" Target="../tags/tag394.xml" /><Relationship Id="rId12" Type="http://schemas.openxmlformats.org/officeDocument/2006/relationships/tags" Target="../tags/tag395.xml" /><Relationship Id="rId13" Type="http://schemas.openxmlformats.org/officeDocument/2006/relationships/tags" Target="../tags/tag396.xml" /><Relationship Id="rId14" Type="http://schemas.openxmlformats.org/officeDocument/2006/relationships/tags" Target="../tags/tag397.xml" /><Relationship Id="rId15" Type="http://schemas.openxmlformats.org/officeDocument/2006/relationships/tags" Target="../tags/tag398.xml" /><Relationship Id="rId16" Type="http://schemas.openxmlformats.org/officeDocument/2006/relationships/tags" Target="../tags/tag399.xml" /><Relationship Id="rId17" Type="http://schemas.openxmlformats.org/officeDocument/2006/relationships/tags" Target="../tags/tag400.xml" /><Relationship Id="rId18" Type="http://schemas.openxmlformats.org/officeDocument/2006/relationships/tags" Target="../tags/tag401.xml" /><Relationship Id="rId19" Type="http://schemas.openxmlformats.org/officeDocument/2006/relationships/tags" Target="../tags/tag402.xml" /><Relationship Id="rId2" Type="http://schemas.openxmlformats.org/officeDocument/2006/relationships/tags" Target="../tags/tag386.xml" /><Relationship Id="rId20" Type="http://schemas.openxmlformats.org/officeDocument/2006/relationships/tags" Target="../tags/tag403.xml" /><Relationship Id="rId21" Type="http://schemas.openxmlformats.org/officeDocument/2006/relationships/tags" Target="../tags/tag404.xml" /><Relationship Id="rId22" Type="http://schemas.openxmlformats.org/officeDocument/2006/relationships/tags" Target="../tags/tag405.xml" /><Relationship Id="rId23" Type="http://schemas.openxmlformats.org/officeDocument/2006/relationships/tags" Target="../tags/tag406.xml" /><Relationship Id="rId24" Type="http://schemas.openxmlformats.org/officeDocument/2006/relationships/tags" Target="../tags/tag407.xml" /><Relationship Id="rId25" Type="http://schemas.openxmlformats.org/officeDocument/2006/relationships/tags" Target="../tags/tag408.xml" /><Relationship Id="rId26" Type="http://schemas.openxmlformats.org/officeDocument/2006/relationships/tags" Target="../tags/tag409.xml" /><Relationship Id="rId27" Type="http://schemas.openxmlformats.org/officeDocument/2006/relationships/tags" Target="../tags/tag410.xml" /><Relationship Id="rId28" Type="http://schemas.openxmlformats.org/officeDocument/2006/relationships/tags" Target="../tags/tag411.xml" /><Relationship Id="rId29" Type="http://schemas.openxmlformats.org/officeDocument/2006/relationships/tags" Target="../tags/tag412.xml" /><Relationship Id="rId3" Type="http://schemas.openxmlformats.org/officeDocument/2006/relationships/image" Target="../media/image2.jpeg" /><Relationship Id="rId30" Type="http://schemas.openxmlformats.org/officeDocument/2006/relationships/tags" Target="../tags/tag413.xml" /><Relationship Id="rId4" Type="http://schemas.openxmlformats.org/officeDocument/2006/relationships/tags" Target="../tags/tag387.xml" /><Relationship Id="rId5" Type="http://schemas.openxmlformats.org/officeDocument/2006/relationships/tags" Target="../tags/tag388.xml" /><Relationship Id="rId6" Type="http://schemas.openxmlformats.org/officeDocument/2006/relationships/tags" Target="../tags/tag389.xml" /><Relationship Id="rId7" Type="http://schemas.openxmlformats.org/officeDocument/2006/relationships/tags" Target="../tags/tag390.xml" /><Relationship Id="rId8" Type="http://schemas.openxmlformats.org/officeDocument/2006/relationships/tags" Target="../tags/tag391.xml" /><Relationship Id="rId9" Type="http://schemas.openxmlformats.org/officeDocument/2006/relationships/tags" Target="../tags/tag39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414.xml" /><Relationship Id="rId3" Type="http://schemas.openxmlformats.org/officeDocument/2006/relationships/image" Target="../media/image2.jpeg" /><Relationship Id="rId4" Type="http://schemas.openxmlformats.org/officeDocument/2006/relationships/tags" Target="../tags/tag415.xml" /><Relationship Id="rId5" Type="http://schemas.openxmlformats.org/officeDocument/2006/relationships/tags" Target="../tags/tag416.xml" /><Relationship Id="rId6" Type="http://schemas.openxmlformats.org/officeDocument/2006/relationships/tags" Target="../tags/tag417.xml" /><Relationship Id="rId7" Type="http://schemas.openxmlformats.org/officeDocument/2006/relationships/tags" Target="../tags/tag41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419.xml" /><Relationship Id="rId3" Type="http://schemas.openxmlformats.org/officeDocument/2006/relationships/image" Target="../media/image2.jpeg" /><Relationship Id="rId4" Type="http://schemas.openxmlformats.org/officeDocument/2006/relationships/tags" Target="../tags/tag420.xml" /><Relationship Id="rId5" Type="http://schemas.openxmlformats.org/officeDocument/2006/relationships/tags" Target="../tags/tag421.xml" /><Relationship Id="rId6" Type="http://schemas.openxmlformats.org/officeDocument/2006/relationships/tags" Target="../tags/tag422.xml" /><Relationship Id="rId7" Type="http://schemas.openxmlformats.org/officeDocument/2006/relationships/tags" Target="../tags/tag42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424.xml" /><Relationship Id="rId3" Type="http://schemas.openxmlformats.org/officeDocument/2006/relationships/image" Target="../media/image2.jpeg" /><Relationship Id="rId4" Type="http://schemas.openxmlformats.org/officeDocument/2006/relationships/tags" Target="../tags/tag425.xml" /><Relationship Id="rId5" Type="http://schemas.openxmlformats.org/officeDocument/2006/relationships/tags" Target="../tags/tag426.xml" /><Relationship Id="rId6" Type="http://schemas.openxmlformats.org/officeDocument/2006/relationships/tags" Target="../tags/tag427.xml" /><Relationship Id="rId7" Type="http://schemas.openxmlformats.org/officeDocument/2006/relationships/tags" Target="../tags/tag428.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429.xml" /><Relationship Id="rId3" Type="http://schemas.openxmlformats.org/officeDocument/2006/relationships/image" Target="../media/image2.jpeg" /><Relationship Id="rId4" Type="http://schemas.openxmlformats.org/officeDocument/2006/relationships/tags" Target="../tags/tag430.xml" /><Relationship Id="rId5" Type="http://schemas.openxmlformats.org/officeDocument/2006/relationships/tags" Target="../tags/tag431.xml" /><Relationship Id="rId6" Type="http://schemas.openxmlformats.org/officeDocument/2006/relationships/tags" Target="../tags/tag432.xml" /><Relationship Id="rId7" Type="http://schemas.openxmlformats.org/officeDocument/2006/relationships/tags" Target="../tags/tag43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434.xml" /><Relationship Id="rId3" Type="http://schemas.openxmlformats.org/officeDocument/2006/relationships/image" Target="../media/image2.jpeg" /><Relationship Id="rId4" Type="http://schemas.openxmlformats.org/officeDocument/2006/relationships/tags" Target="../tags/tag435.xml" /><Relationship Id="rId5" Type="http://schemas.openxmlformats.org/officeDocument/2006/relationships/tags" Target="../tags/tag436.xml" /><Relationship Id="rId6" Type="http://schemas.openxmlformats.org/officeDocument/2006/relationships/tags" Target="../tags/tag437.xml" /><Relationship Id="rId7" Type="http://schemas.openxmlformats.org/officeDocument/2006/relationships/tags" Target="../tags/tag438.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439.xml" /><Relationship Id="rId3" Type="http://schemas.openxmlformats.org/officeDocument/2006/relationships/image" Target="../media/image2.jpeg" /><Relationship Id="rId4" Type="http://schemas.openxmlformats.org/officeDocument/2006/relationships/tags" Target="../tags/tag440.xml" /><Relationship Id="rId5" Type="http://schemas.openxmlformats.org/officeDocument/2006/relationships/tags" Target="../tags/tag441.xml" /><Relationship Id="rId6" Type="http://schemas.openxmlformats.org/officeDocument/2006/relationships/tags" Target="../tags/tag442.xml" /><Relationship Id="rId7" Type="http://schemas.openxmlformats.org/officeDocument/2006/relationships/tags" Target="../tags/tag44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444.xml" /><Relationship Id="rId3" Type="http://schemas.openxmlformats.org/officeDocument/2006/relationships/tags" Target="../tags/tag445.xml" /><Relationship Id="rId4" Type="http://schemas.openxmlformats.org/officeDocument/2006/relationships/hyperlink" Target="https://d.book118.com/82523124024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7" name="Rectangle 3" title=""/>
          <p:cNvSpPr txBox="1">
            <a:spLocks noChangeArrowheads="1"/>
          </p:cNvSpPr>
          <p:nvPr>
            <p:custDataLst>
              <p:tags r:id="rId4"/>
            </p:custDataLst>
          </p:nvPr>
        </p:nvSpPr>
        <p:spPr bwMode="auto">
          <a:xfrm>
            <a:off x="694617" y="3861303"/>
            <a:ext cx="11459959" cy="1034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21900" tIns="60950" rIns="121900" bIns="60950" numCol="1" anchor="ctr" anchorCtr="0" compatLnSpc="1"/>
          <a:lstStyle>
            <a:defPPr>
              <a:defRPr lang="zh-CN"/>
            </a:defPPr>
            <a:lvl1pPr marL="0" algn="l" defTabSz="914400" rtl="0" eaLnBrk="1" fontAlgn="base" latinLnBrk="0" hangingPunct="1">
              <a:spcBef>
                <a:spcPct val="0"/>
              </a:spcBef>
              <a:spcAft>
                <a:spcPct val="0"/>
              </a:spcAft>
              <a:defRPr sz="2400" kern="1200">
                <a:solidFill>
                  <a:schemeClr val="accent2"/>
                </a:solidFill>
                <a:latin typeface="+mj-lt"/>
                <a:ea typeface="+mj-ea"/>
                <a:cs typeface="+mj-cs"/>
              </a:defRPr>
            </a:lvl1pPr>
            <a:lvl2pPr marL="457200" algn="l" defTabSz="914400"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5pPr>
            <a:lvl6pPr marL="457200" algn="l" defTabSz="914400"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6pPr>
            <a:lvl7pPr marL="914400" algn="l" defTabSz="914400"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7pPr>
            <a:lvl8pPr marL="1371600" algn="l" defTabSz="914400"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8pPr>
            <a:lvl9pPr marL="1828800" algn="l" defTabSz="914400"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9pPr>
          </a:lstStyle>
          <a:p>
            <a:pPr algn="ctr"/>
            <a:r>
              <a:rPr lang="zh-CN" altLang="en-US" sz="4400" b="1">
                <a:solidFill>
                  <a:srgbClr val="02438C"/>
                </a:solidFill>
                <a:latin typeface="+mn-ea"/>
                <a:ea typeface="+mn-ea"/>
              </a:rPr>
              <a:t>始终坚持以人民为中心</a:t>
            </a:r>
            <a:endParaRPr lang="zh-CN" altLang="en-US" sz="4400" b="1">
              <a:solidFill>
                <a:srgbClr val="02438C"/>
              </a:solidFill>
              <a:latin typeface="+mn-ea"/>
              <a:ea typeface="+mn-ea"/>
            </a:endParaRPr>
          </a:p>
        </p:txBody>
      </p:sp>
      <p:sp>
        <p:nvSpPr>
          <p:cNvPr id="8" name="Rectangle 4" title=""/>
          <p:cNvSpPr txBox="1">
            <a:spLocks noChangeArrowheads="1"/>
          </p:cNvSpPr>
          <p:nvPr>
            <p:custDataLst>
              <p:tags r:id="rId5"/>
            </p:custDataLst>
          </p:nvPr>
        </p:nvSpPr>
        <p:spPr bwMode="auto">
          <a:xfrm>
            <a:off x="2566579" y="2537475"/>
            <a:ext cx="7360551" cy="54865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21900" tIns="60950" rIns="121900" bIns="60950" numCol="1" anchor="ctr" anchorCtr="0" compatLnSpc="1"/>
          <a:lstStyle>
            <a:defPPr>
              <a:defRPr lang="zh-CN"/>
            </a:defPPr>
            <a:lvl1pPr marL="0" indent="0" algn="ctr" defTabSz="914400" rtl="0" eaLnBrk="1" latinLnBrk="0" hangingPunct="1">
              <a:buFontTx/>
              <a:buNone/>
              <a:defRPr sz="2000" b="1" kern="1200">
                <a:solidFill>
                  <a:schemeClr val="bg1"/>
                </a:solidFill>
                <a:latin typeface="+mj-lt"/>
                <a:ea typeface="+mj-ea"/>
                <a:cs typeface="+mj-cs"/>
              </a:defRPr>
            </a:lvl1pPr>
            <a:lvl2pPr marL="742950" indent="-285750" algn="l" defTabSz="914400" rtl="0" eaLnBrk="0" latinLnBrk="0" hangingPunct="0">
              <a:spcBef>
                <a:spcPct val="20000"/>
              </a:spcBef>
              <a:buChar char="–"/>
              <a:defRPr sz="2000" kern="1200">
                <a:solidFill>
                  <a:schemeClr val="tx1"/>
                </a:solidFill>
                <a:latin typeface="+mn-lt"/>
                <a:ea typeface="仿宋_GB2312" pitchFamily="49" charset="-122"/>
                <a:cs typeface="+mn-cs"/>
              </a:defRPr>
            </a:lvl2pPr>
            <a:lvl3pPr marL="1143000" indent="-228600" algn="l" defTabSz="914400" rtl="0" eaLnBrk="0" latinLnBrk="0" hangingPunct="0">
              <a:spcBef>
                <a:spcPct val="20000"/>
              </a:spcBef>
              <a:buChar char="•"/>
              <a:defRPr sz="2400" kern="1200">
                <a:solidFill>
                  <a:schemeClr val="tx1"/>
                </a:solidFill>
                <a:latin typeface="+mn-lt"/>
                <a:ea typeface="+mn-ea"/>
                <a:cs typeface="+mn-cs"/>
              </a:defRPr>
            </a:lvl3pPr>
            <a:lvl4pPr marL="1600200" indent="-228600" algn="l" defTabSz="914400" rtl="0" eaLnBrk="0" latinLnBrk="0" hangingPunct="0">
              <a:spcBef>
                <a:spcPct val="20000"/>
              </a:spcBef>
              <a:buChar char="–"/>
              <a:defRPr sz="2000" kern="1200">
                <a:solidFill>
                  <a:schemeClr val="tx1"/>
                </a:solidFill>
                <a:latin typeface="+mn-lt"/>
                <a:ea typeface="+mn-ea"/>
                <a:cs typeface="+mn-cs"/>
              </a:defRPr>
            </a:lvl4pPr>
            <a:lvl5pPr marL="2057400" indent="-228600" algn="l" defTabSz="914400" rtl="0" eaLnBrk="0" latinLnBrk="0" hangingPunct="0">
              <a:spcBef>
                <a:spcPct val="20000"/>
              </a:spcBef>
              <a:buChar char="»"/>
              <a:defRPr sz="2000" kern="1200">
                <a:solidFill>
                  <a:schemeClr val="tx1"/>
                </a:solidFill>
                <a:latin typeface="+mn-lt"/>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mn-lt"/>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mn-lt"/>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mn-lt"/>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mn-lt"/>
                <a:ea typeface="+mn-ea"/>
                <a:cs typeface="+mn-cs"/>
              </a:defRPr>
            </a:lvl9pPr>
          </a:lstStyle>
          <a:p>
            <a:r>
              <a:rPr lang="zh-CN" altLang="zh-CN" sz="3200" b="0">
                <a:solidFill>
                  <a:srgbClr val="02438C"/>
                </a:solidFill>
                <a:latin typeface="+mn-ea"/>
                <a:ea typeface="+mn-ea"/>
              </a:rPr>
              <a:t>第一框</a:t>
            </a:r>
            <a:endParaRPr lang="zh-CN" altLang="zh-CN" sz="3200" b="0">
              <a:solidFill>
                <a:srgbClr val="02438C"/>
              </a:solidFill>
              <a:latin typeface="+mn-ea"/>
              <a:ea typeface="+mn-ea"/>
            </a:endParaRPr>
          </a:p>
        </p:txBody>
      </p:sp>
      <p:sp>
        <p:nvSpPr>
          <p:cNvPr id="9" name="Rectangle 4" title=""/>
          <p:cNvSpPr txBox="1">
            <a:spLocks noChangeArrowheads="1"/>
          </p:cNvSpPr>
          <p:nvPr>
            <p:custDataLst>
              <p:tags r:id="rId6"/>
            </p:custDataLst>
          </p:nvPr>
        </p:nvSpPr>
        <p:spPr bwMode="auto">
          <a:xfrm>
            <a:off x="2062116" y="1052980"/>
            <a:ext cx="8065948" cy="48875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21900" tIns="60950" rIns="121900" bIns="60950" numCol="1" anchor="ctr" anchorCtr="0" compatLnSpc="1"/>
          <a:lstStyle>
            <a:defPPr>
              <a:defRPr lang="zh-CN"/>
            </a:defPPr>
            <a:lvl1pPr marL="0" indent="0" algn="ctr" defTabSz="914400" rtl="0" eaLnBrk="1" latinLnBrk="0" hangingPunct="1">
              <a:buFontTx/>
              <a:buNone/>
              <a:defRPr sz="2000" b="1" kern="1200">
                <a:solidFill>
                  <a:schemeClr val="bg1"/>
                </a:solidFill>
                <a:latin typeface="+mj-lt"/>
                <a:ea typeface="+mj-ea"/>
                <a:cs typeface="+mj-cs"/>
              </a:defRPr>
            </a:lvl1pPr>
            <a:lvl2pPr marL="742950" indent="-285750" algn="l" defTabSz="914400" rtl="0" eaLnBrk="0" latinLnBrk="0" hangingPunct="0">
              <a:spcBef>
                <a:spcPct val="20000"/>
              </a:spcBef>
              <a:buChar char="–"/>
              <a:defRPr sz="2000" kern="1200">
                <a:solidFill>
                  <a:schemeClr val="tx1"/>
                </a:solidFill>
                <a:latin typeface="+mn-lt"/>
                <a:ea typeface="仿宋_GB2312" pitchFamily="49" charset="-122"/>
                <a:cs typeface="+mn-cs"/>
              </a:defRPr>
            </a:lvl2pPr>
            <a:lvl3pPr marL="1143000" indent="-228600" algn="l" defTabSz="914400" rtl="0" eaLnBrk="0" latinLnBrk="0" hangingPunct="0">
              <a:spcBef>
                <a:spcPct val="20000"/>
              </a:spcBef>
              <a:buChar char="•"/>
              <a:defRPr sz="2400" kern="1200">
                <a:solidFill>
                  <a:schemeClr val="tx1"/>
                </a:solidFill>
                <a:latin typeface="+mn-lt"/>
                <a:ea typeface="+mn-ea"/>
                <a:cs typeface="+mn-cs"/>
              </a:defRPr>
            </a:lvl3pPr>
            <a:lvl4pPr marL="1600200" indent="-228600" algn="l" defTabSz="914400" rtl="0" eaLnBrk="0" latinLnBrk="0" hangingPunct="0">
              <a:spcBef>
                <a:spcPct val="20000"/>
              </a:spcBef>
              <a:buChar char="–"/>
              <a:defRPr sz="2000" kern="1200">
                <a:solidFill>
                  <a:schemeClr val="tx1"/>
                </a:solidFill>
                <a:latin typeface="+mn-lt"/>
                <a:ea typeface="+mn-ea"/>
                <a:cs typeface="+mn-cs"/>
              </a:defRPr>
            </a:lvl4pPr>
            <a:lvl5pPr marL="2057400" indent="-228600" algn="l" defTabSz="914400" rtl="0" eaLnBrk="0" latinLnBrk="0" hangingPunct="0">
              <a:spcBef>
                <a:spcPct val="20000"/>
              </a:spcBef>
              <a:buChar char="»"/>
              <a:defRPr sz="2000" kern="1200">
                <a:solidFill>
                  <a:schemeClr val="tx1"/>
                </a:solidFill>
                <a:latin typeface="+mn-lt"/>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mn-lt"/>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mn-lt"/>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mn-lt"/>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mn-lt"/>
                <a:ea typeface="+mn-ea"/>
                <a:cs typeface="+mn-cs"/>
              </a:defRPr>
            </a:lvl9pPr>
          </a:lstStyle>
          <a:p>
            <a:r>
              <a:rPr lang="zh-CN" altLang="en-US" sz="3200">
                <a:solidFill>
                  <a:srgbClr val="02438C"/>
                </a:solidFill>
                <a:latin typeface="+mn-ea"/>
                <a:ea typeface="+mn-ea"/>
              </a:rPr>
              <a:t>第二课    中国共产党的先进性</a:t>
            </a:r>
            <a:endParaRPr lang="zh-CN" altLang="en-US" sz="3200">
              <a:solidFill>
                <a:srgbClr val="02438C"/>
              </a:solidFill>
              <a:latin typeface="+mn-ea"/>
              <a:ea typeface="+mn-ea"/>
            </a:endParaRPr>
          </a:p>
        </p:txBody>
      </p:sp>
    </p:spTree>
    <p:custDataLst>
      <p:tags r:id="rId7"/>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6" presetClass="entr" presetSubtype="0" dur="1000" fill="hold" grpId="0" nodeType="afterEffect">
                                  <p:stCondLst>
                                    <p:cond delay="0"/>
                                  </p:stCondLst>
                                  <p:iterate type="lt">
                                    <p:tmPct val="10000"/>
                                  </p:iterate>
                                  <p:childTnLst>
                                    <p:set>
                                      <p:cBhvr>
                                        <p:cTn id="6" dur="1" fill="hold">
                                          <p:stCondLst>
                                            <p:cond delay="0"/>
                                          </p:stCondLst>
                                        </p:cTn>
                                        <p:tgtEl>
                                          <p:spTgt spid="7"/>
                                        </p:tgtEl>
                                        <p:attrNameLst>
                                          <p:attrName>style.visibility</p:attrName>
                                        </p:attrNameLst>
                                      </p:cBhvr>
                                      <p:to>
                                        <p:strVal val="visible"/>
                                      </p:to>
                                    </p:set>
                                    <p:anim by="(-#ppt_w*2)" calcmode="lin" valueType="num">
                                      <p:cBhvr rctx="PPT">
                                        <p:cTn id="7" dur="500" autoRev="1" fill="hold">
                                          <p:stCondLst>
                                            <p:cond delay="0"/>
                                          </p:stCondLst>
                                        </p:cTn>
                                        <p:tgtEl>
                                          <p:spTgt spid="7"/>
                                        </p:tgtEl>
                                        <p:attrNameLst>
                                          <p:attrName>ppt_w</p:attrName>
                                        </p:attrNameLst>
                                      </p:cBhvr>
                                    </p:anim>
                                    <p:anim by="(#ppt_w*0.50)" calcmode="lin" valueType="num">
                                      <p:cBhvr>
                                        <p:cTn id="8" dur="500" decel="50000" autoRev="1" fill="hold">
                                          <p:stCondLst>
                                            <p:cond delay="0"/>
                                          </p:stCondLst>
                                        </p:cTn>
                                        <p:tgtEl>
                                          <p:spTgt spid="7"/>
                                        </p:tgtEl>
                                        <p:attrNameLst>
                                          <p:attrName>ppt_x</p:attrName>
                                        </p:attrNameLst>
                                      </p:cBhvr>
                                    </p:anim>
                                    <p:anim from="(-#ppt_h/2)" to="(#ppt_y)" calcmode="lin" valueType="num">
                                      <p:cBhvr>
                                        <p:cTn id="9" dur="1000" fill="hold">
                                          <p:stCondLst>
                                            <p:cond delay="0"/>
                                          </p:stCondLst>
                                        </p:cTn>
                                        <p:tgtEl>
                                          <p:spTgt spid="7"/>
                                        </p:tgtEl>
                                        <p:attrNameLst>
                                          <p:attrName>ppt_y</p:attrName>
                                        </p:attrNameLst>
                                      </p:cBhvr>
                                    </p:anim>
                                    <p:animRot by="21600000">
                                      <p:cBhvr>
                                        <p:cTn id="10" dur="1000" fill="hold">
                                          <p:stCondLst>
                                            <p:cond delay="0"/>
                                          </p:stCondLst>
                                        </p:cTn>
                                        <p:tgtEl>
                                          <p:spTgt spid="7"/>
                                        </p:tgtEl>
                                        <p:attrNameLst>
                                          <p:attrName>r</p:attrName>
                                        </p:attrNameLst>
                                      </p:cBhvr>
                                    </p:animRot>
                                  </p:childTnLst>
                                </p:cTn>
                              </p:par>
                            </p:childTnLst>
                          </p:cTn>
                        </p:par>
                        <p:par>
                          <p:cTn id="11" fill="hold" nodeType="afterGroup">
                            <p:stCondLst>
                              <p:cond delay="1000"/>
                            </p:stCondLst>
                            <p:childTnLst>
                              <p:par>
                                <p:cTn id="12" presetID="22" presetClass="entr" presetSubtype="8" dur="500" fill="hold" grpId="0" nodeType="after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left)">
                                      <p:cBhvr>
                                        <p:cTn id="14" dur="500"/>
                                        <p:tgtEl>
                                          <p:spTgt spid="8"/>
                                        </p:tgtEl>
                                      </p:cBhvr>
                                    </p:animEffect>
                                  </p:childTnLst>
                                </p:cTn>
                              </p:par>
                            </p:childTnLst>
                          </p:cTn>
                        </p:par>
                        <p:par>
                          <p:cTn id="15" fill="hold" nodeType="afterGroup">
                            <p:stCondLst>
                              <p:cond delay="1500"/>
                            </p:stCondLst>
                            <p:childTnLst>
                              <p:par>
                                <p:cTn id="16" presetID="31" presetClass="entr" presetSubtype="0" dur="500" fill="hold" grpId="0" nodeType="afterEffect">
                                  <p:stCondLst>
                                    <p:cond delay="0"/>
                                  </p:stCondLst>
                                  <p:childTnLst>
                                    <p:set>
                                      <p:cBhvr>
                                        <p:cTn id="17" dur="1" fill="hold">
                                          <p:stCondLst>
                                            <p:cond delay="0"/>
                                          </p:stCondLst>
                                        </p:cTn>
                                        <p:tgtEl>
                                          <p:spTgt spid="9"/>
                                        </p:tgtEl>
                                        <p:attrNameLst>
                                          <p:attrName>style.visibility</p:attrName>
                                        </p:attrNameLst>
                                      </p:cBhvr>
                                      <p:to>
                                        <p:strVal val="visible"/>
                                      </p:to>
                                    </p:set>
                                    <p:anim calcmode="lin" valueType="num">
                                      <p:cBhvr>
                                        <p:cTn id="18" dur="500" fill="hold"/>
                                        <p:tgtEl>
                                          <p:spTgt spid="9"/>
                                        </p:tgtEl>
                                        <p:attrNameLst>
                                          <p:attrName>ppt_w</p:attrName>
                                        </p:attrNameLst>
                                      </p:cBhvr>
                                      <p:tavLst>
                                        <p:tav tm="0">
                                          <p:val>
                                            <p:fltVal val="0"/>
                                          </p:val>
                                        </p:tav>
                                        <p:tav tm="100000">
                                          <p:val>
                                            <p:strVal val="#ppt_w"/>
                                          </p:val>
                                        </p:tav>
                                      </p:tavLst>
                                    </p:anim>
                                    <p:anim calcmode="lin" valueType="num">
                                      <p:cBhvr>
                                        <p:cTn id="19" dur="500" fill="hold"/>
                                        <p:tgtEl>
                                          <p:spTgt spid="9"/>
                                        </p:tgtEl>
                                        <p:attrNameLst>
                                          <p:attrName>ppt_h</p:attrName>
                                        </p:attrNameLst>
                                      </p:cBhvr>
                                      <p:tavLst>
                                        <p:tav tm="0">
                                          <p:val>
                                            <p:fltVal val="0"/>
                                          </p:val>
                                        </p:tav>
                                        <p:tav tm="100000">
                                          <p:val>
                                            <p:strVal val="#ppt_h"/>
                                          </p:val>
                                        </p:tav>
                                      </p:tavLst>
                                    </p:anim>
                                    <p:anim calcmode="lin" valueType="num">
                                      <p:cBhvr>
                                        <p:cTn id="20" dur="500" fill="hold"/>
                                        <p:tgtEl>
                                          <p:spTgt spid="9"/>
                                        </p:tgtEl>
                                        <p:attrNameLst>
                                          <p:attrName>style.rotation</p:attrName>
                                        </p:attrNameLst>
                                      </p:cBhvr>
                                      <p:tavLst>
                                        <p:tav tm="0">
                                          <p:val>
                                            <p:fltVal val="90"/>
                                          </p:val>
                                        </p:tav>
                                        <p:tav tm="100000">
                                          <p:val>
                                            <p:fltVal val="0"/>
                                          </p:val>
                                        </p:tav>
                                      </p:tavLst>
                                    </p:anim>
                                    <p:animEffect transition="in" filter="fade">
                                      <p:cBhvr>
                                        <p:cTn id="2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custDataLst>
            <p:tags r:id="rId3"/>
          </p:custDataLst>
        </p:nvPr>
      </p:nvGrpSpPr>
      <p:grpSpPr>
        <a:xfrm>
          <a:off x="0" y="0"/>
          <a:ext cx="0" cy="0"/>
        </a:xfrm>
      </p:grpSpPr>
      <p:pic>
        <p:nvPicPr>
          <p:cNvPr id="6" name="图片 5" title=""/>
          <p:cNvPicPr>
            <a:picLocks noChangeAspect="1"/>
          </p:cNvPicPr>
          <p:nvPr>
            <p:custDataLst>
              <p:tags r:id="rId5"/>
            </p:custDataLst>
          </p:nvPr>
        </p:nvPicPr>
        <p:blipFill>
          <a:blip r:embed="rId4"/>
          <a:stretch>
            <a:fillRect/>
          </a:stretch>
        </p:blipFill>
        <p:spPr>
          <a:xfrm>
            <a:off x="-37" y="0"/>
            <a:ext cx="12190170" cy="6858000"/>
          </a:xfrm>
          <a:prstGeom prst="rect">
            <a:avLst/>
          </a:prstGeom>
        </p:spPr>
      </p:pic>
      <p:sp>
        <p:nvSpPr>
          <p:cNvPr id="29" name="01 4" title=""/>
          <p:cNvSpPr/>
          <p:nvPr>
            <p:custDataLst>
              <p:tags r:id="rId6"/>
            </p:custDataLst>
          </p:nvPr>
        </p:nvSpPr>
        <p:spPr>
          <a:xfrm>
            <a:off x="2202301" y="1393866"/>
            <a:ext cx="8132445" cy="82994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zh-CN" sz="3200" b="1" smtClean="0">
                <a:gradFill>
                  <a:gsLst>
                    <a:gs pos="0">
                      <a:srgbClr val="7B32B2"/>
                    </a:gs>
                    <a:gs pos="100000">
                      <a:srgbClr val="401A5D"/>
                    </a:gs>
                  </a:gsLst>
                  <a:lin scaled="0"/>
                </a:gradFill>
                <a:latin typeface="汉仪粗简黑简" panose="00020600040101010101" charset="-122"/>
                <a:ea typeface="汉仪粗简黑简" panose="00020600040101010101" charset="-122"/>
                <a:cs typeface="汉仪粗简黑简" panose="00020600040101010101" charset="-122"/>
              </a:rPr>
              <a:t>总议题：为什么党要始终坚持以人民为中心?</a:t>
            </a:r>
            <a:endParaRPr lang="zh-CN" sz="3200" b="1" smtClean="0">
              <a:gradFill>
                <a:gsLst>
                  <a:gs pos="0">
                    <a:srgbClr val="7B32B2"/>
                  </a:gs>
                  <a:gs pos="100000">
                    <a:srgbClr val="401A5D"/>
                  </a:gs>
                </a:gsLst>
                <a:lin scaled="0"/>
              </a:gradFill>
              <a:latin typeface="汉仪粗简黑简" panose="00020600040101010101" charset="-122"/>
              <a:ea typeface="汉仪粗简黑简" panose="00020600040101010101" charset="-122"/>
              <a:cs typeface="汉仪粗简黑简" panose="00020600040101010101" charset="-122"/>
            </a:endParaRPr>
          </a:p>
        </p:txBody>
      </p:sp>
      <p:sp>
        <p:nvSpPr>
          <p:cNvPr id="30" name="01 5" title=""/>
          <p:cNvSpPr/>
          <p:nvPr>
            <p:custDataLst>
              <p:tags r:id="rId7"/>
            </p:custDataLst>
          </p:nvPr>
        </p:nvSpPr>
        <p:spPr>
          <a:xfrm>
            <a:off x="1126490" y="3068955"/>
            <a:ext cx="10142855" cy="73723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zh-CN" altLang="zh-CN" sz="2800" b="1" smtClean="0">
                <a:gradFill>
                  <a:gsLst>
                    <a:gs pos="0">
                      <a:srgbClr val="7B32B2"/>
                    </a:gs>
                    <a:gs pos="100000">
                      <a:srgbClr val="401A5D"/>
                    </a:gs>
                  </a:gsLst>
                  <a:lin scaled="0"/>
                </a:gradFill>
                <a:latin typeface="汉仪粗简黑简" panose="00020600040101010101" charset="-122"/>
                <a:ea typeface="汉仪粗简黑简" panose="00020600040101010101" charset="-122"/>
              </a:rPr>
              <a:t>议题一：</a:t>
            </a:r>
            <a:r>
              <a:rPr lang="zh-CN" sz="2800" b="1" smtClean="0">
                <a:gradFill>
                  <a:gsLst>
                    <a:gs pos="0">
                      <a:srgbClr val="7B32B2"/>
                    </a:gs>
                    <a:gs pos="100000">
                      <a:srgbClr val="401A5D"/>
                    </a:gs>
                  </a:gsLst>
                  <a:lin scaled="0"/>
                </a:gradFill>
                <a:latin typeface="汉仪粗简黑简" panose="00020600040101010101" charset="-122"/>
                <a:ea typeface="汉仪粗简黑简" panose="00020600040101010101" charset="-122"/>
              </a:rPr>
              <a:t>通过对比说明</a:t>
            </a:r>
            <a:r>
              <a:rPr sz="2800" b="1" smtClean="0">
                <a:gradFill>
                  <a:gsLst>
                    <a:gs pos="0">
                      <a:srgbClr val="7B32B2"/>
                    </a:gs>
                    <a:gs pos="100000">
                      <a:srgbClr val="401A5D"/>
                    </a:gs>
                  </a:gsLst>
                  <a:lin scaled="0"/>
                </a:gradFill>
                <a:latin typeface="汉仪粗简黑简" panose="00020600040101010101" charset="-122"/>
                <a:ea typeface="汉仪粗简黑简" panose="00020600040101010101" charset="-122"/>
              </a:rPr>
              <a:t>中国共产党是先进的</a:t>
            </a:r>
            <a:endParaRPr sz="2800" b="1" smtClean="0">
              <a:gradFill>
                <a:gsLst>
                  <a:gs pos="0">
                    <a:srgbClr val="7B32B2"/>
                  </a:gs>
                  <a:gs pos="100000">
                    <a:srgbClr val="401A5D"/>
                  </a:gs>
                </a:gsLst>
                <a:lin scaled="0"/>
              </a:gradFill>
              <a:latin typeface="汉仪粗简黑简" panose="00020600040101010101" charset="-122"/>
              <a:ea typeface="汉仪粗简黑简" panose="00020600040101010101" charset="-122"/>
            </a:endParaRPr>
          </a:p>
        </p:txBody>
      </p:sp>
      <p:sp>
        <p:nvSpPr>
          <p:cNvPr id="31" name="01 6" title=""/>
          <p:cNvSpPr/>
          <p:nvPr>
            <p:custDataLst>
              <p:tags r:id="rId8"/>
            </p:custDataLst>
          </p:nvPr>
        </p:nvSpPr>
        <p:spPr>
          <a:xfrm>
            <a:off x="1125855" y="4509135"/>
            <a:ext cx="10285730" cy="73723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zh-CN" altLang="en-US" sz="2800" b="1" smtClean="0">
                <a:gradFill>
                  <a:gsLst>
                    <a:gs pos="0">
                      <a:srgbClr val="7B32B2"/>
                    </a:gs>
                    <a:gs pos="100000">
                      <a:srgbClr val="401A5D"/>
                    </a:gs>
                  </a:gsLst>
                  <a:lin scaled="0"/>
                </a:gradFill>
                <a:latin typeface="汉仪粗简黑简" panose="00020600040101010101" charset="-122"/>
                <a:ea typeface="汉仪粗简黑简" panose="00020600040101010101" charset="-122"/>
              </a:rPr>
              <a:t>议题二：</a:t>
            </a:r>
            <a:r>
              <a:rPr sz="2800" b="1" smtClean="0">
                <a:gradFill>
                  <a:gsLst>
                    <a:gs pos="0">
                      <a:srgbClr val="7B32B2"/>
                    </a:gs>
                    <a:gs pos="100000">
                      <a:srgbClr val="401A5D"/>
                    </a:gs>
                  </a:gsLst>
                  <a:lin scaled="0"/>
                </a:gradFill>
                <a:latin typeface="汉仪粗简黑简" panose="00020600040101010101" charset="-122"/>
                <a:ea typeface="汉仪粗简黑简" panose="00020600040101010101" charset="-122"/>
              </a:rPr>
              <a:t>贯彻党的执政理念，人民至上，利民为本，为民造福</a:t>
            </a:r>
            <a:endParaRPr sz="2800" b="1" smtClean="0">
              <a:gradFill>
                <a:gsLst>
                  <a:gs pos="0">
                    <a:srgbClr val="7B32B2"/>
                  </a:gs>
                  <a:gs pos="100000">
                    <a:srgbClr val="401A5D"/>
                  </a:gs>
                </a:gsLst>
                <a:lin scaled="0"/>
              </a:gradFill>
              <a:latin typeface="汉仪粗简黑简" panose="00020600040101010101" charset="-122"/>
              <a:ea typeface="汉仪粗简黑简" panose="00020600040101010101" charset="-122"/>
            </a:endParaRPr>
          </a:p>
        </p:txBody>
      </p:sp>
      <p:sp>
        <p:nvSpPr>
          <p:cNvPr id="4" name="标题 3" title=""/>
          <p:cNvSpPr>
            <a:spLocks noGrp="1"/>
          </p:cNvSpPr>
          <p:nvPr>
            <p:custDataLst>
              <p:tags r:id="rId9"/>
            </p:custDataLst>
          </p:nvPr>
        </p:nvSpPr>
        <p:spPr>
          <a:xfrm>
            <a:off x="1125855" y="621030"/>
            <a:ext cx="2054860" cy="648335"/>
          </a:xfrm>
          <a:prstGeom prst="rect">
            <a:avLst/>
          </a:prstGeom>
        </p:spPr>
        <p:txBody>
          <a:bodyPr vert="horz" lIns="91440" tIns="45720" rIns="91440" bIns="45720" rtlCol="0" anchor="ctr">
            <a:normAutofit/>
          </a:bodyPr>
          <a:lstStyle>
            <a:defPPr>
              <a:defRPr lang="zh-CN"/>
            </a:defPPr>
            <a:lvl1pPr marL="0" algn="l" defTabSz="914400" rtl="0" eaLnBrk="1" latinLnBrk="0" hangingPunct="1">
              <a:spcBef>
                <a:spcPct val="0"/>
              </a:spcBef>
              <a:buNone/>
              <a:defRPr sz="2800" b="1" kern="1200">
                <a:ln>
                  <a:noFill/>
                </a:ln>
                <a:solidFill>
                  <a:srgbClr val="4C72B2"/>
                </a:solidFill>
                <a:effectLst/>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a:solidFill>
                  <a:srgbClr val="000000"/>
                </a:solidFill>
                <a:latin typeface="汉仪粗简黑简" panose="00020600040101010101" charset="-122"/>
                <a:ea typeface="汉仪粗简黑简" panose="00020600040101010101" charset="-122"/>
                <a:sym typeface="+mn-lt"/>
              </a:rPr>
              <a:t>议题</a:t>
            </a:r>
            <a:endParaRPr lang="zh-CN" altLang="zh-CN">
              <a:solidFill>
                <a:srgbClr val="000000"/>
              </a:solidFill>
              <a:latin typeface="汉仪粗简黑简" panose="00020600040101010101" charset="-122"/>
              <a:ea typeface="汉仪粗简黑简" panose="00020600040101010101" charset="-122"/>
              <a:sym typeface="+mn-lt"/>
            </a:endParaRPr>
          </a:p>
        </p:txBody>
      </p:sp>
    </p:spTree>
    <p:custDataLst>
      <p:tags r:id="rId10"/>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1750" fill="hold" grpId="0" nodeType="withEffect">
                                  <p:stCondLst>
                                    <p:cond delay="6500"/>
                                  </p:stCondLst>
                                  <p:childTnLst>
                                    <p:set>
                                      <p:cBhvr>
                                        <p:cTn id="6" dur="1" fill="hold">
                                          <p:stCondLst>
                                            <p:cond delay="0"/>
                                          </p:stCondLst>
                                        </p:cTn>
                                        <p:tgtEl>
                                          <p:spTgt spid="29"/>
                                        </p:tgtEl>
                                        <p:attrNameLst>
                                          <p:attrName>style.visibility</p:attrName>
                                        </p:attrNameLst>
                                      </p:cBhvr>
                                      <p:to>
                                        <p:strVal val="visible"/>
                                      </p:to>
                                    </p:set>
                                    <p:animEffect transition="in" filter="wipe(left)">
                                      <p:cBhvr>
                                        <p:cTn id="7" dur="1750"/>
                                        <p:tgtEl>
                                          <p:spTgt spid="29"/>
                                        </p:tgtEl>
                                      </p:cBhvr>
                                    </p:animEffect>
                                  </p:childTnLst>
                                </p:cTn>
                              </p:par>
                              <p:par>
                                <p:cTn id="8" presetID="22" presetClass="entr" presetSubtype="8" dur="1750" fill="hold" grpId="0" nodeType="withEffect">
                                  <p:stCondLst>
                                    <p:cond delay="8250"/>
                                  </p:stCondLst>
                                  <p:childTnLst>
                                    <p:set>
                                      <p:cBhvr>
                                        <p:cTn id="9" dur="1" fill="hold">
                                          <p:stCondLst>
                                            <p:cond delay="0"/>
                                          </p:stCondLst>
                                        </p:cTn>
                                        <p:tgtEl>
                                          <p:spTgt spid="30"/>
                                        </p:tgtEl>
                                        <p:attrNameLst>
                                          <p:attrName>style.visibility</p:attrName>
                                        </p:attrNameLst>
                                      </p:cBhvr>
                                      <p:to>
                                        <p:strVal val="visible"/>
                                      </p:to>
                                    </p:set>
                                    <p:animEffect transition="in" filter="wipe(left)">
                                      <p:cBhvr>
                                        <p:cTn id="10" dur="1750"/>
                                        <p:tgtEl>
                                          <p:spTgt spid="30"/>
                                        </p:tgtEl>
                                      </p:cBhvr>
                                    </p:animEffect>
                                  </p:childTnLst>
                                </p:cTn>
                              </p:par>
                              <p:par>
                                <p:cTn id="11" presetID="22" presetClass="entr" presetSubtype="8" dur="1750" fill="hold" grpId="0" nodeType="withEffect">
                                  <p:stCondLst>
                                    <p:cond delay="10000"/>
                                  </p:stCondLst>
                                  <p:childTnLst>
                                    <p:set>
                                      <p:cBhvr>
                                        <p:cTn id="12" dur="1" fill="hold">
                                          <p:stCondLst>
                                            <p:cond delay="0"/>
                                          </p:stCondLst>
                                        </p:cTn>
                                        <p:tgtEl>
                                          <p:spTgt spid="31"/>
                                        </p:tgtEl>
                                        <p:attrNameLst>
                                          <p:attrName>style.visibility</p:attrName>
                                        </p:attrNameLst>
                                      </p:cBhvr>
                                      <p:to>
                                        <p:strVal val="visible"/>
                                      </p:to>
                                    </p:set>
                                    <p:animEffect transition="in" filter="wipe(left)">
                                      <p:cBhvr>
                                        <p:cTn id="13" dur="175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30" grpId="0"/>
      <p:bldP spid="31"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custDataLst>
            <p:tags r:id="rId2"/>
          </p:custDataLst>
        </p:nvPr>
      </p:nvGrpSpPr>
      <p:grpSpPr>
        <a:xfrm>
          <a:off x="0" y="0"/>
          <a:ext cx="0" cy="0"/>
        </a:xfrm>
      </p:grpSpPr>
      <p:pic>
        <p:nvPicPr>
          <p:cNvPr id="6" name="图片 5" title=""/>
          <p:cNvPicPr>
            <a:picLocks noChangeAspect="1"/>
          </p:cNvPicPr>
          <p:nvPr>
            <p:custDataLst>
              <p:tags r:id="rId4"/>
            </p:custDataLst>
          </p:nvPr>
        </p:nvPicPr>
        <p:blipFill>
          <a:blip r:embed="rId3"/>
          <a:stretch>
            <a:fillRect/>
          </a:stretch>
        </p:blipFill>
        <p:spPr>
          <a:xfrm>
            <a:off x="-37" y="0"/>
            <a:ext cx="12190170" cy="6858000"/>
          </a:xfrm>
          <a:prstGeom prst="rect">
            <a:avLst/>
          </a:prstGeom>
        </p:spPr>
      </p:pic>
      <p:sp>
        <p:nvSpPr>
          <p:cNvPr id="3" name="文本框 10" title=""/>
          <p:cNvSpPr txBox="1">
            <a:spLocks noChangeArrowheads="1"/>
          </p:cNvSpPr>
          <p:nvPr>
            <p:custDataLst>
              <p:tags r:id="rId5"/>
            </p:custDataLst>
          </p:nvPr>
        </p:nvSpPr>
        <p:spPr bwMode="auto">
          <a:xfrm>
            <a:off x="4582795" y="3068955"/>
            <a:ext cx="3868420" cy="706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4000" b="1">
                <a:solidFill>
                  <a:srgbClr val="000000"/>
                </a:solidFill>
                <a:latin typeface="汉仪粗简黑简" panose="00020600040101010101" charset="-122"/>
                <a:ea typeface="汉仪粗简黑简" panose="00020600040101010101" charset="-122"/>
              </a:rPr>
              <a:t>党的性质和宗旨</a:t>
            </a:r>
            <a:endParaRPr lang="zh-CN" altLang="en-US" sz="4000" b="1">
              <a:solidFill>
                <a:srgbClr val="000000"/>
              </a:solidFill>
              <a:latin typeface="汉仪粗简黑简" panose="00020600040101010101" charset="-122"/>
              <a:ea typeface="汉仪粗简黑简" panose="00020600040101010101" charset="-122"/>
            </a:endParaRPr>
          </a:p>
        </p:txBody>
      </p:sp>
      <p:sp>
        <p:nvSpPr>
          <p:cNvPr id="4" name="文本框 1" title=""/>
          <p:cNvSpPr txBox="1">
            <a:spLocks noChangeArrowheads="1"/>
          </p:cNvSpPr>
          <p:nvPr>
            <p:custDataLst>
              <p:tags r:id="rId6"/>
            </p:custDataLst>
          </p:nvPr>
        </p:nvSpPr>
        <p:spPr bwMode="auto">
          <a:xfrm>
            <a:off x="5302885" y="1412875"/>
            <a:ext cx="2966085" cy="922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en-US" altLang="zh-CN" sz="5400">
                <a:solidFill>
                  <a:srgbClr val="000000"/>
                </a:solidFill>
                <a:latin typeface="汉仪粗简黑简" panose="00020600040101010101" charset="-122"/>
                <a:ea typeface="汉仪粗简黑简" panose="00020600040101010101" charset="-122"/>
              </a:rPr>
              <a:t>Part </a:t>
            </a:r>
            <a:r>
              <a:rPr lang="en-US" altLang="zh-CN" sz="5400" smtClean="0">
                <a:solidFill>
                  <a:srgbClr val="000000"/>
                </a:solidFill>
                <a:latin typeface="汉仪粗简黑简" panose="00020600040101010101" charset="-122"/>
                <a:ea typeface="汉仪粗简黑简" panose="00020600040101010101" charset="-122"/>
              </a:rPr>
              <a:t>1</a:t>
            </a:r>
            <a:endParaRPr lang="en-US" altLang="zh-CN" sz="5400" smtClean="0">
              <a:solidFill>
                <a:srgbClr val="000000"/>
              </a:solidFill>
              <a:latin typeface="汉仪粗简黑简" panose="00020600040101010101" charset="-122"/>
              <a:ea typeface="汉仪粗简黑简" panose="00020600040101010101" charset="-122"/>
            </a:endParaRPr>
          </a:p>
        </p:txBody>
      </p:sp>
      <p:sp>
        <p:nvSpPr>
          <p:cNvPr id="30" name="01 5" title=""/>
          <p:cNvSpPr/>
          <p:nvPr>
            <p:custDataLst>
              <p:tags r:id="rId7"/>
            </p:custDataLst>
          </p:nvPr>
        </p:nvSpPr>
        <p:spPr>
          <a:xfrm>
            <a:off x="3142615" y="4437380"/>
            <a:ext cx="7755255" cy="73723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zh-CN" altLang="zh-CN" sz="2800" b="1" smtClean="0">
                <a:gradFill>
                  <a:gsLst>
                    <a:gs pos="0">
                      <a:srgbClr val="7B32B2"/>
                    </a:gs>
                    <a:gs pos="100000">
                      <a:srgbClr val="401A5D"/>
                    </a:gs>
                  </a:gsLst>
                  <a:lin scaled="0"/>
                </a:gradFill>
                <a:latin typeface="汉仪粗简黑简" panose="00020600040101010101" charset="-122"/>
                <a:ea typeface="汉仪粗简黑简" panose="00020600040101010101" charset="-122"/>
              </a:rPr>
              <a:t>议题一：</a:t>
            </a:r>
            <a:r>
              <a:rPr sz="2800" b="1" smtClean="0">
                <a:gradFill>
                  <a:gsLst>
                    <a:gs pos="0">
                      <a:srgbClr val="7B32B2"/>
                    </a:gs>
                    <a:gs pos="100000">
                      <a:srgbClr val="401A5D"/>
                    </a:gs>
                  </a:gsLst>
                  <a:lin scaled="0"/>
                </a:gradFill>
                <a:latin typeface="汉仪粗简黑简" panose="00020600040101010101" charset="-122"/>
                <a:ea typeface="汉仪粗简黑简" panose="00020600040101010101" charset="-122"/>
              </a:rPr>
              <a:t>通过对比说明中国共产党是先进的</a:t>
            </a:r>
            <a:endParaRPr sz="2800" b="1" smtClean="0">
              <a:gradFill>
                <a:gsLst>
                  <a:gs pos="0">
                    <a:srgbClr val="7B32B2"/>
                  </a:gs>
                  <a:gs pos="100000">
                    <a:srgbClr val="401A5D"/>
                  </a:gs>
                </a:gsLst>
                <a:lin scaled="0"/>
              </a:gradFill>
              <a:latin typeface="汉仪粗简黑简" panose="00020600040101010101" charset="-122"/>
              <a:ea typeface="汉仪粗简黑简" panose="00020600040101010101" charset="-122"/>
            </a:endParaRPr>
          </a:p>
        </p:txBody>
      </p:sp>
    </p:spTree>
    <p:custDataLst>
      <p:tags r:id="rId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50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par>
                          <p:cTn id="10" fill="hold" nodeType="afterGroup">
                            <p:stCondLst>
                              <p:cond delay="500"/>
                            </p:stCondLst>
                            <p:childTnLst>
                              <p:par>
                                <p:cTn id="11" presetID="56" presetClass="entr" presetSubtype="0" dur="1000" fill="hold" grpId="0" nodeType="afterEffect">
                                  <p:stCondLst>
                                    <p:cond delay="0"/>
                                  </p:stCondLst>
                                  <p:iterate type="lt">
                                    <p:tmPct val="10000"/>
                                  </p:iterate>
                                  <p:childTnLst>
                                    <p:set>
                                      <p:cBhvr>
                                        <p:cTn id="12" dur="1" fill="hold">
                                          <p:stCondLst>
                                            <p:cond delay="0"/>
                                          </p:stCondLst>
                                        </p:cTn>
                                        <p:tgtEl>
                                          <p:spTgt spid="3"/>
                                        </p:tgtEl>
                                        <p:attrNameLst>
                                          <p:attrName>style.visibility</p:attrName>
                                        </p:attrNameLst>
                                      </p:cBhvr>
                                      <p:to>
                                        <p:strVal val="visible"/>
                                      </p:to>
                                    </p:set>
                                    <p:anim by="(-#ppt_w*2)" calcmode="lin" valueType="num">
                                      <p:cBhvr rctx="PPT">
                                        <p:cTn id="13" dur="500" fill="hold">
                                          <p:stCondLst>
                                            <p:cond delay="0"/>
                                          </p:stCondLst>
                                        </p:cTn>
                                        <p:tgtEl>
                                          <p:spTgt spid="3"/>
                                        </p:tgtEl>
                                        <p:attrNameLst>
                                          <p:attrName>ppt_w</p:attrName>
                                        </p:attrNameLst>
                                      </p:cBhvr>
                                    </p:anim>
                                    <p:anim by="(#ppt_w*0.50)" calcmode="lin" valueType="num">
                                      <p:cBhvr>
                                        <p:cTn id="14" dur="500" fill="hold">
                                          <p:stCondLst>
                                            <p:cond delay="0"/>
                                          </p:stCondLst>
                                        </p:cTn>
                                        <p:tgtEl>
                                          <p:spTgt spid="3"/>
                                        </p:tgtEl>
                                        <p:attrNameLst>
                                          <p:attrName>ppt_x</p:attrName>
                                        </p:attrNameLst>
                                      </p:cBhvr>
                                    </p:anim>
                                    <p:anim from="(-#ppt_h/2)" to="(#ppt_y)" calcmode="lin" valueType="num">
                                      <p:cBhvr>
                                        <p:cTn id="15" dur="1000" fill="hold">
                                          <p:stCondLst>
                                            <p:cond delay="0"/>
                                          </p:stCondLst>
                                        </p:cTn>
                                        <p:tgtEl>
                                          <p:spTgt spid="3"/>
                                        </p:tgtEl>
                                        <p:attrNameLst>
                                          <p:attrName>ppt_y</p:attrName>
                                        </p:attrNameLst>
                                      </p:cBhvr>
                                    </p:anim>
                                    <p:animRot by="21600000">
                                      <p:cBhvr>
                                        <p:cTn id="16" dur="1000" fill="hold">
                                          <p:stCondLst>
                                            <p:cond delay="0"/>
                                          </p:stCondLst>
                                        </p:cTn>
                                        <p:tgtEl>
                                          <p:spTgt spid="3"/>
                                        </p:tgtEl>
                                        <p:attrNameLst>
                                          <p:attrName>r</p:attrName>
                                        </p:attrNameLst>
                                      </p:cBhvr>
                                    </p:animRot>
                                  </p:childTnLst>
                                </p:cTn>
                              </p:par>
                              <p:par>
                                <p:cTn id="17" presetID="22" presetClass="entr" presetSubtype="8" dur="1750" fill="hold" grpId="0" nodeType="withEffect">
                                  <p:stCondLst>
                                    <p:cond delay="8250"/>
                                  </p:stCondLst>
                                  <p:childTnLst>
                                    <p:set>
                                      <p:cBhvr>
                                        <p:cTn id="18" dur="1" fill="hold">
                                          <p:stCondLst>
                                            <p:cond delay="0"/>
                                          </p:stCondLst>
                                        </p:cTn>
                                        <p:tgtEl>
                                          <p:spTgt spid="30"/>
                                        </p:tgtEl>
                                        <p:attrNameLst>
                                          <p:attrName>style.visibility</p:attrName>
                                        </p:attrNameLst>
                                      </p:cBhvr>
                                      <p:to>
                                        <p:strVal val="visible"/>
                                      </p:to>
                                    </p:set>
                                    <p:animEffect transition="in" filter="wipe(left)">
                                      <p:cBhvr>
                                        <p:cTn id="19" dur="175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30"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custDataLst>
            <p:tags r:id="rId2"/>
          </p:custDataLst>
        </p:nvPr>
      </p:nvGrpSpPr>
      <p:grpSpPr>
        <a:xfrm>
          <a:off x="0" y="0"/>
          <a:ext cx="0" cy="0"/>
        </a:xfrm>
      </p:grpSpPr>
      <p:pic>
        <p:nvPicPr>
          <p:cNvPr id="6" name="图片 5" title=""/>
          <p:cNvPicPr>
            <a:picLocks noChangeAspect="1"/>
          </p:cNvPicPr>
          <p:nvPr>
            <p:custDataLst>
              <p:tags r:id="rId4"/>
            </p:custDataLst>
          </p:nvPr>
        </p:nvPicPr>
        <p:blipFill>
          <a:blip r:embed="rId3"/>
          <a:stretch>
            <a:fillRect/>
          </a:stretch>
        </p:blipFill>
        <p:spPr>
          <a:xfrm>
            <a:off x="-37" y="0"/>
            <a:ext cx="12190170" cy="6858000"/>
          </a:xfrm>
          <a:prstGeom prst="rect">
            <a:avLst/>
          </a:prstGeom>
        </p:spPr>
      </p:pic>
      <p:sp>
        <p:nvSpPr>
          <p:cNvPr id="28" name="标题 27" title=""/>
          <p:cNvSpPr>
            <a:spLocks noGrp="1"/>
          </p:cNvSpPr>
          <p:nvPr>
            <p:custDataLst>
              <p:tags r:id="rId5"/>
            </p:custDataLst>
          </p:nvPr>
        </p:nvSpPr>
        <p:spPr>
          <a:xfrm>
            <a:off x="910621" y="621157"/>
            <a:ext cx="10513957" cy="561544"/>
          </a:xfrm>
          <a:prstGeom prst="rect">
            <a:avLst/>
          </a:prstGeom>
        </p:spPr>
        <p:txBody>
          <a:bodyPr vert="horz" lIns="91440" tIns="45720" rIns="91440" bIns="45720" rtlCol="0" anchor="ctr">
            <a:normAutofit/>
          </a:bodyPr>
          <a:lstStyle>
            <a:defPPr>
              <a:defRPr lang="zh-CN"/>
            </a:defPPr>
            <a:lvl1pPr marL="0" algn="l" defTabSz="914400" rtl="0" eaLnBrk="1" latinLnBrk="0" hangingPunct="1">
              <a:spcBef>
                <a:spcPct val="0"/>
              </a:spcBef>
              <a:buNone/>
              <a:defRPr sz="2800" b="1" kern="1200">
                <a:ln>
                  <a:noFill/>
                </a:ln>
                <a:solidFill>
                  <a:srgbClr val="4C72B2"/>
                </a:solidFill>
                <a:effectLst/>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000000"/>
                </a:solidFill>
                <a:latin typeface="汉仪粗简黑简" panose="00020600040101010101" charset="-122"/>
                <a:ea typeface="汉仪粗简黑简" panose="00020600040101010101" charset="-122"/>
              </a:rPr>
              <a:t>议学情境一</a:t>
            </a:r>
            <a:endParaRPr lang="zh-CN" altLang="en-US">
              <a:solidFill>
                <a:srgbClr val="000000"/>
              </a:solidFill>
              <a:latin typeface="汉仪粗简黑简" panose="00020600040101010101" charset="-122"/>
              <a:ea typeface="汉仪粗简黑简" panose="00020600040101010101" charset="-122"/>
            </a:endParaRPr>
          </a:p>
        </p:txBody>
      </p:sp>
      <p:sp>
        <p:nvSpPr>
          <p:cNvPr id="2" name="文本框 1" title=""/>
          <p:cNvSpPr txBox="1"/>
          <p:nvPr>
            <p:custDataLst>
              <p:tags r:id="rId6"/>
            </p:custDataLst>
          </p:nvPr>
        </p:nvSpPr>
        <p:spPr>
          <a:xfrm>
            <a:off x="1918970" y="1628775"/>
            <a:ext cx="7790815" cy="47078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fontAlgn="auto">
              <a:lnSpc>
                <a:spcPct val="150000"/>
              </a:lnSpc>
              <a:buFont typeface="Wingdings" panose="05000000000000000000" charset="0"/>
              <a:buChar char="Ø"/>
            </a:pPr>
            <a:r>
              <a:rPr lang="zh-CN" altLang="en-US" sz="2000"/>
              <a:t>民革，主要由国共内战时的中国国民党左派及其后裔组成后来许多国民党籍的倒戈将领和被俘释放的军政人员加入。</a:t>
            </a:r>
            <a:endParaRPr lang="zh-CN" altLang="en-US" sz="2000"/>
          </a:p>
          <a:p>
            <a:pPr marL="342900" indent="-342900" fontAlgn="auto">
              <a:lnSpc>
                <a:spcPct val="150000"/>
              </a:lnSpc>
              <a:buFont typeface="Wingdings" panose="05000000000000000000" charset="0"/>
              <a:buChar char="Ø"/>
            </a:pPr>
            <a:r>
              <a:rPr lang="zh-CN" altLang="en-US" sz="2000"/>
              <a:t>民盟，主要是从事文化教育方面工作的社会精英阶层。</a:t>
            </a:r>
            <a:endParaRPr lang="zh-CN" altLang="en-US" sz="2000"/>
          </a:p>
          <a:p>
            <a:pPr marL="342900" indent="-342900" fontAlgn="auto">
              <a:lnSpc>
                <a:spcPct val="150000"/>
              </a:lnSpc>
              <a:buFont typeface="Wingdings" panose="05000000000000000000" charset="0"/>
              <a:buChar char="Ø"/>
            </a:pPr>
            <a:r>
              <a:rPr lang="zh-CN" altLang="en-US" sz="2000"/>
              <a:t>民建，大中城市的工商企业家和经济界的中高层人士为主。</a:t>
            </a:r>
            <a:endParaRPr lang="zh-CN" altLang="en-US" sz="2000"/>
          </a:p>
          <a:p>
            <a:pPr marL="342900" indent="-342900" fontAlgn="auto">
              <a:lnSpc>
                <a:spcPct val="150000"/>
              </a:lnSpc>
              <a:buFont typeface="Wingdings" panose="05000000000000000000" charset="0"/>
              <a:buChar char="Ø"/>
            </a:pPr>
            <a:r>
              <a:rPr lang="zh-CN" altLang="en-US" sz="2000"/>
              <a:t>民进，以从事教育文化出版工作的高中级知识分子为主。</a:t>
            </a:r>
            <a:endParaRPr lang="zh-CN" altLang="en-US" sz="2000"/>
          </a:p>
          <a:p>
            <a:pPr marL="342900" indent="-342900" fontAlgn="auto">
              <a:lnSpc>
                <a:spcPct val="150000"/>
              </a:lnSpc>
              <a:buFont typeface="Wingdings" panose="05000000000000000000" charset="0"/>
              <a:buChar char="Ø"/>
            </a:pPr>
            <a:r>
              <a:rPr lang="zh-CN" altLang="en-US" sz="2000"/>
              <a:t>农工党，以医药卫生界高中级知识分子为主</a:t>
            </a:r>
            <a:endParaRPr lang="zh-CN" altLang="en-US" sz="2000"/>
          </a:p>
          <a:p>
            <a:pPr marL="342900" indent="-342900" fontAlgn="auto">
              <a:lnSpc>
                <a:spcPct val="150000"/>
              </a:lnSpc>
              <a:buFont typeface="Wingdings" panose="05000000000000000000" charset="0"/>
              <a:buChar char="Ø"/>
            </a:pPr>
            <a:r>
              <a:rPr lang="zh-CN" altLang="en-US" sz="2000"/>
              <a:t>致公党，主要以归侨、侨眷为主。</a:t>
            </a:r>
            <a:endParaRPr lang="zh-CN" altLang="en-US" sz="2000"/>
          </a:p>
          <a:p>
            <a:pPr marL="342900" indent="-342900" fontAlgn="auto">
              <a:lnSpc>
                <a:spcPct val="150000"/>
              </a:lnSpc>
              <a:buFont typeface="Wingdings" panose="05000000000000000000" charset="0"/>
              <a:buChar char="Ø"/>
            </a:pPr>
            <a:r>
              <a:rPr lang="zh-CN" altLang="en-US" sz="2000"/>
              <a:t>九三学社，以科学技术界高、中级知识分子为主，常见职业分布为教师、医师、工程师等等。</a:t>
            </a:r>
            <a:endParaRPr lang="zh-CN" altLang="en-US" sz="2000"/>
          </a:p>
          <a:p>
            <a:pPr marL="342900" indent="-342900" fontAlgn="auto">
              <a:lnSpc>
                <a:spcPct val="150000"/>
              </a:lnSpc>
              <a:buFont typeface="Wingdings" panose="05000000000000000000" charset="0"/>
              <a:buChar char="Ø"/>
            </a:pPr>
            <a:r>
              <a:rPr lang="zh-CN" altLang="en-US" sz="2000"/>
              <a:t>台盟是"由居住在中国大陆的台湾籍人士组成”</a:t>
            </a:r>
            <a:endParaRPr lang="zh-CN" altLang="en-US" sz="2000"/>
          </a:p>
        </p:txBody>
      </p:sp>
      <p:sp>
        <p:nvSpPr>
          <p:cNvPr id="5" name="文本框 4" title=""/>
          <p:cNvSpPr txBox="1"/>
          <p:nvPr>
            <p:custDataLst>
              <p:tags r:id="rId7"/>
            </p:custDataLst>
          </p:nvPr>
        </p:nvSpPr>
        <p:spPr>
          <a:xfrm>
            <a:off x="4582795" y="908685"/>
            <a:ext cx="279844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我国的各民主党派</a:t>
            </a:r>
            <a:endParaRPr lang="zh-CN" altLang="en-US" sz="2400" b="1"/>
          </a:p>
        </p:txBody>
      </p:sp>
    </p:spTree>
    <p:custDataLst>
      <p:tags r:id="rId8"/>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custDataLst>
            <p:tags r:id="rId2"/>
          </p:custDataLst>
        </p:nvPr>
      </p:nvGrpSpPr>
      <p:grpSpPr>
        <a:xfrm>
          <a:off x="0" y="0"/>
          <a:ext cx="0" cy="0"/>
        </a:xfrm>
      </p:grpSpPr>
      <p:pic>
        <p:nvPicPr>
          <p:cNvPr id="6" name="图片 5" title=""/>
          <p:cNvPicPr>
            <a:picLocks noChangeAspect="1"/>
          </p:cNvPicPr>
          <p:nvPr>
            <p:custDataLst>
              <p:tags r:id="rId4"/>
            </p:custDataLst>
          </p:nvPr>
        </p:nvPicPr>
        <p:blipFill>
          <a:blip r:embed="rId3"/>
          <a:stretch>
            <a:fillRect/>
          </a:stretch>
        </p:blipFill>
        <p:spPr>
          <a:xfrm>
            <a:off x="-37" y="0"/>
            <a:ext cx="12190170" cy="6858000"/>
          </a:xfrm>
          <a:prstGeom prst="rect">
            <a:avLst/>
          </a:prstGeom>
        </p:spPr>
      </p:pic>
      <p:sp>
        <p:nvSpPr>
          <p:cNvPr id="28" name="标题 27" title=""/>
          <p:cNvSpPr>
            <a:spLocks noGrp="1"/>
          </p:cNvSpPr>
          <p:nvPr>
            <p:custDataLst>
              <p:tags r:id="rId5"/>
            </p:custDataLst>
          </p:nvPr>
        </p:nvSpPr>
        <p:spPr>
          <a:xfrm>
            <a:off x="1126490" y="764540"/>
            <a:ext cx="2914650" cy="561340"/>
          </a:xfrm>
          <a:prstGeom prst="rect">
            <a:avLst/>
          </a:prstGeom>
        </p:spPr>
        <p:txBody>
          <a:bodyPr vert="horz" lIns="91440" tIns="45720" rIns="91440" bIns="45720" rtlCol="0" anchor="ctr">
            <a:normAutofit/>
          </a:bodyPr>
          <a:lstStyle>
            <a:defPPr>
              <a:defRPr lang="zh-CN"/>
            </a:defPPr>
            <a:lvl1pPr marL="0" algn="l" defTabSz="914400" rtl="0" eaLnBrk="1" latinLnBrk="0" hangingPunct="1">
              <a:spcBef>
                <a:spcPct val="0"/>
              </a:spcBef>
              <a:buNone/>
              <a:defRPr sz="2800" b="1" kern="1200">
                <a:ln>
                  <a:noFill/>
                </a:ln>
                <a:solidFill>
                  <a:srgbClr val="4C72B2"/>
                </a:solidFill>
                <a:effectLst/>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000000"/>
                </a:solidFill>
                <a:latin typeface="汉仪粗简黑简" panose="00020600040101010101" charset="-122"/>
                <a:ea typeface="汉仪粗简黑简" panose="00020600040101010101" charset="-122"/>
              </a:rPr>
              <a:t>议学情境一</a:t>
            </a:r>
            <a:endParaRPr lang="zh-CN" altLang="en-US">
              <a:solidFill>
                <a:srgbClr val="000000"/>
              </a:solidFill>
              <a:latin typeface="汉仪粗简黑简" panose="00020600040101010101" charset="-122"/>
              <a:ea typeface="汉仪粗简黑简" panose="00020600040101010101" charset="-122"/>
            </a:endParaRPr>
          </a:p>
        </p:txBody>
      </p:sp>
      <p:sp>
        <p:nvSpPr>
          <p:cNvPr id="4" name="文本框 3" title=""/>
          <p:cNvSpPr txBox="1"/>
          <p:nvPr>
            <p:custDataLst>
              <p:tags r:id="rId6"/>
            </p:custDataLst>
          </p:nvPr>
        </p:nvSpPr>
        <p:spPr>
          <a:xfrm>
            <a:off x="1198880" y="1628775"/>
            <a:ext cx="5026660" cy="42462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en-US" altLang="zh-CN" sz="2000"/>
              <a:t>       </a:t>
            </a:r>
            <a:r>
              <a:rPr lang="zh-CN" altLang="en-US" sz="2000"/>
              <a:t>衡量一个政党的先进性，就是看它在性质、宗旨和指导思想等方面所具有的优于其他政党的特质，看它在人类社会历史发展不同阶段所起的引领作用。</a:t>
            </a:r>
            <a:endParaRPr lang="zh-CN" altLang="en-US" sz="2000"/>
          </a:p>
          <a:p>
            <a:pPr indent="0" fontAlgn="auto">
              <a:lnSpc>
                <a:spcPct val="150000"/>
              </a:lnSpc>
            </a:pPr>
            <a:r>
              <a:rPr lang="en-US" altLang="zh-CN" sz="2000"/>
              <a:t>       </a:t>
            </a:r>
            <a:r>
              <a:rPr lang="zh-CN" altLang="en-US" sz="2000"/>
              <a:t>党的十八大以来，各民主党派按照中共中央部署通过优化扶贫工作模式、有效开展脱贫攻坚民主监督，引导各界力量形成合力，为如期打赢脱贫攻坚战、全面建成小康社会作出了重要贡献</a:t>
            </a:r>
            <a:endParaRPr lang="zh-CN" altLang="en-US" sz="2000"/>
          </a:p>
        </p:txBody>
      </p:sp>
      <p:pic>
        <p:nvPicPr>
          <p:cNvPr id="102" name="图片 101" title=""/>
          <p:cNvPicPr/>
          <p:nvPr>
            <p:custDataLst>
              <p:tags r:id="rId8"/>
            </p:custDataLst>
          </p:nvPr>
        </p:nvPicPr>
        <p:blipFill>
          <a:blip r:embed="rId7"/>
          <a:stretch>
            <a:fillRect/>
          </a:stretch>
        </p:blipFill>
        <p:spPr>
          <a:xfrm>
            <a:off x="6455410" y="1557020"/>
            <a:ext cx="4742815" cy="3999230"/>
          </a:xfrm>
          <a:prstGeom prst="rect">
            <a:avLst/>
          </a:prstGeom>
          <a:noFill/>
          <a:ln w="9525">
            <a:noFill/>
          </a:ln>
        </p:spPr>
      </p:pic>
    </p:spTree>
    <p:custDataLst>
      <p:tags r:id="rId9"/>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custDataLst>
            <p:tags r:id="rId3"/>
          </p:custDataLst>
        </p:nvPr>
      </p:nvGrpSpPr>
      <p:grpSpPr>
        <a:xfrm>
          <a:off x="0" y="0"/>
          <a:ext cx="0" cy="0"/>
        </a:xfrm>
      </p:grpSpPr>
      <p:pic>
        <p:nvPicPr>
          <p:cNvPr id="6" name="图片 5" title=""/>
          <p:cNvPicPr>
            <a:picLocks noChangeAspect="1"/>
          </p:cNvPicPr>
          <p:nvPr>
            <p:custDataLst>
              <p:tags r:id="rId5"/>
            </p:custDataLst>
          </p:nvPr>
        </p:nvPicPr>
        <p:blipFill>
          <a:blip r:embed="rId4"/>
          <a:stretch>
            <a:fillRect/>
          </a:stretch>
        </p:blipFill>
        <p:spPr>
          <a:xfrm>
            <a:off x="-37" y="0"/>
            <a:ext cx="12190170" cy="6858000"/>
          </a:xfrm>
          <a:prstGeom prst="rect">
            <a:avLst/>
          </a:prstGeom>
        </p:spPr>
      </p:pic>
      <p:sp>
        <p:nvSpPr>
          <p:cNvPr id="10" name="矩形 9" title=""/>
          <p:cNvSpPr/>
          <p:nvPr>
            <p:custDataLst>
              <p:tags r:id="rId6"/>
            </p:custDataLst>
          </p:nvPr>
        </p:nvSpPr>
        <p:spPr>
          <a:xfrm>
            <a:off x="1274881" y="1813178"/>
            <a:ext cx="9829534" cy="55308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fontAlgn="auto">
              <a:lnSpc>
                <a:spcPct val="150000"/>
              </a:lnSpc>
            </a:pPr>
            <a:r>
              <a:rPr lang="en-US" sz="2000">
                <a:solidFill>
                  <a:schemeClr val="dk1"/>
                </a:solidFill>
                <a:latin typeface="汉仪粗简黑简" panose="00020600040101010101" charset="-122"/>
                <a:ea typeface="汉仪粗简黑简" panose="00020600040101010101" charset="-122"/>
              </a:rPr>
              <a:t>      </a:t>
            </a:r>
            <a:endParaRPr lang="en-US" sz="2000">
              <a:solidFill>
                <a:schemeClr val="dk1"/>
              </a:solidFill>
              <a:latin typeface="汉仪粗简黑简" panose="00020600040101010101" charset="-122"/>
              <a:ea typeface="汉仪粗简黑简" panose="00020600040101010101" charset="-122"/>
            </a:endParaRPr>
          </a:p>
        </p:txBody>
      </p:sp>
      <p:sp>
        <p:nvSpPr>
          <p:cNvPr id="3" name="文本框 2" title=""/>
          <p:cNvSpPr txBox="1"/>
          <p:nvPr>
            <p:custDataLst>
              <p:tags r:id="rId7"/>
            </p:custDataLst>
          </p:nvPr>
        </p:nvSpPr>
        <p:spPr>
          <a:xfrm>
            <a:off x="2278380" y="2204720"/>
            <a:ext cx="7322820" cy="26765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pPr>
            <a:r>
              <a:rPr lang="en-US" altLang="zh-CN" sz="2800" b="1" spc="-200">
                <a:solidFill>
                  <a:schemeClr val="dk1"/>
                </a:solidFill>
                <a:latin typeface="汉仪粗简黑简" panose="00020600040101010101" charset="-122"/>
                <a:ea typeface="汉仪粗简黑简" panose="00020600040101010101" charset="-122"/>
                <a:cs typeface="汉仪粗简黑简" panose="00020600040101010101" charset="-122"/>
                <a:sym typeface="+mn-ea"/>
              </a:rPr>
              <a:t>    </a:t>
            </a:r>
            <a:r>
              <a:rPr lang="zh-CN" altLang="en-US" sz="2800" b="1" spc="-200">
                <a:solidFill>
                  <a:schemeClr val="dk1"/>
                </a:solidFill>
                <a:latin typeface="汉仪粗简黑简" panose="00020600040101010101" charset="-122"/>
                <a:ea typeface="汉仪粗简黑简" panose="00020600040101010101" charset="-122"/>
                <a:cs typeface="汉仪粗简黑简" panose="00020600040101010101" charset="-122"/>
                <a:sym typeface="+mn-ea"/>
              </a:rPr>
              <a:t>结合议学情境和教材内容比较不同政党对国家的影响，中国共产党具有哪些优于其他政党的特质？中国共产党党旗的图案和颜色具有哪些象征意义?</a:t>
            </a:r>
            <a:endParaRPr lang="zh-CN" altLang="en-US" sz="2800" b="1" spc="-200">
              <a:solidFill>
                <a:schemeClr val="dk1"/>
              </a:solidFill>
              <a:latin typeface="汉仪粗简黑简" panose="00020600040101010101" charset="-122"/>
              <a:ea typeface="汉仪粗简黑简" panose="00020600040101010101" charset="-122"/>
              <a:cs typeface="汉仪粗简黑简" panose="00020600040101010101" charset="-122"/>
              <a:sym typeface="+mn-ea"/>
            </a:endParaRPr>
          </a:p>
        </p:txBody>
      </p:sp>
      <p:sp>
        <p:nvSpPr>
          <p:cNvPr id="28" name="标题 27" title=""/>
          <p:cNvSpPr>
            <a:spLocks noGrp="1"/>
          </p:cNvSpPr>
          <p:nvPr>
            <p:custDataLst>
              <p:tags r:id="rId8"/>
            </p:custDataLst>
          </p:nvPr>
        </p:nvSpPr>
        <p:spPr>
          <a:xfrm>
            <a:off x="1015396" y="981202"/>
            <a:ext cx="10513957" cy="561544"/>
          </a:xfrm>
          <a:prstGeom prst="rect">
            <a:avLst/>
          </a:prstGeom>
        </p:spPr>
        <p:txBody>
          <a:bodyPr vert="horz" lIns="91440" tIns="45720" rIns="91440" bIns="45720" rtlCol="0" anchor="ctr">
            <a:normAutofit/>
          </a:bodyPr>
          <a:lstStyle>
            <a:defPPr>
              <a:defRPr lang="zh-CN"/>
            </a:defPPr>
            <a:lvl1pPr marL="0" algn="l" defTabSz="914400" rtl="0" eaLnBrk="1" latinLnBrk="0" hangingPunct="1">
              <a:spcBef>
                <a:spcPct val="0"/>
              </a:spcBef>
              <a:buNone/>
              <a:defRPr sz="2800" b="1" kern="1200">
                <a:ln>
                  <a:noFill/>
                </a:ln>
                <a:solidFill>
                  <a:srgbClr val="4C72B2"/>
                </a:solidFill>
                <a:effectLst/>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000000"/>
                </a:solidFill>
                <a:latin typeface="汉仪粗简黑简" panose="00020600040101010101" charset="-122"/>
                <a:ea typeface="汉仪粗简黑简" panose="00020600040101010101" charset="-122"/>
              </a:rPr>
              <a:t>议学问题</a:t>
            </a:r>
            <a:endParaRPr lang="zh-CN" altLang="en-US">
              <a:solidFill>
                <a:srgbClr val="000000"/>
              </a:solidFill>
              <a:latin typeface="汉仪粗简黑简" panose="00020600040101010101" charset="-122"/>
              <a:ea typeface="汉仪粗简黑简" panose="00020600040101010101" charset="-122"/>
            </a:endParaRPr>
          </a:p>
        </p:txBody>
      </p:sp>
    </p:spTree>
    <p:custDataLst>
      <p:tags r:id="rId9"/>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custDataLst>
            <p:tags r:id="rId2"/>
          </p:custDataLst>
        </p:nvPr>
      </p:nvGrpSpPr>
      <p:grpSpPr>
        <a:xfrm>
          <a:off x="0" y="0"/>
          <a:ext cx="0" cy="0"/>
        </a:xfrm>
      </p:grpSpPr>
      <p:pic>
        <p:nvPicPr>
          <p:cNvPr id="6" name="图片 5" title=""/>
          <p:cNvPicPr>
            <a:picLocks noChangeAspect="1"/>
          </p:cNvPicPr>
          <p:nvPr>
            <p:custDataLst>
              <p:tags r:id="rId4"/>
            </p:custDataLst>
          </p:nvPr>
        </p:nvPicPr>
        <p:blipFill>
          <a:blip r:embed="rId3"/>
          <a:stretch>
            <a:fillRect/>
          </a:stretch>
        </p:blipFill>
        <p:spPr>
          <a:xfrm>
            <a:off x="-37" y="0"/>
            <a:ext cx="12190170" cy="6858000"/>
          </a:xfrm>
          <a:prstGeom prst="rect">
            <a:avLst/>
          </a:prstGeom>
        </p:spPr>
      </p:pic>
      <p:sp>
        <p:nvSpPr>
          <p:cNvPr id="60" name="文本框 59" title=""/>
          <p:cNvSpPr txBox="1"/>
          <p:nvPr>
            <p:custDataLst>
              <p:tags r:id="rId5"/>
            </p:custDataLst>
          </p:nvPr>
        </p:nvSpPr>
        <p:spPr>
          <a:xfrm>
            <a:off x="1055001" y="1772812"/>
            <a:ext cx="4951379" cy="5016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65" b="1">
                <a:solidFill>
                  <a:srgbClr val="000000"/>
                </a:solidFill>
                <a:latin typeface="汉仪粗简黑简" panose="00020600040101010101" charset="-122"/>
                <a:ea typeface="汉仪粗简黑简" panose="00020600040101010101" charset="-122"/>
                <a:cs typeface="汉仪粗简黑简" panose="00020600040101010101" charset="-122"/>
              </a:rPr>
              <a:t>1、是什么？</a:t>
            </a:r>
            <a:endParaRPr lang="zh-CN" altLang="en-US" sz="2665" b="1">
              <a:solidFill>
                <a:srgbClr val="000000"/>
              </a:solidFill>
              <a:latin typeface="汉仪粗简黑简" panose="00020600040101010101" charset="-122"/>
              <a:ea typeface="汉仪粗简黑简" panose="00020600040101010101" charset="-122"/>
              <a:cs typeface="汉仪粗简黑简" panose="00020600040101010101" charset="-122"/>
            </a:endParaRPr>
          </a:p>
        </p:txBody>
      </p:sp>
      <p:sp>
        <p:nvSpPr>
          <p:cNvPr id="13" name="文本框 12" title=""/>
          <p:cNvSpPr txBox="1"/>
          <p:nvPr>
            <p:custDataLst>
              <p:tags r:id="rId6"/>
            </p:custDataLst>
          </p:nvPr>
        </p:nvSpPr>
        <p:spPr>
          <a:xfrm>
            <a:off x="911718" y="2404693"/>
            <a:ext cx="6030711" cy="378841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sz="2665">
                <a:solidFill>
                  <a:schemeClr val="dk1"/>
                </a:solidFill>
                <a:latin typeface="汉仪粗简黑简" panose="00020600040101010101" charset="-122"/>
                <a:ea typeface="汉仪粗简黑简" panose="00020600040101010101" charset="-122"/>
                <a:cs typeface="汉仪粗简黑简" panose="00020600040101010101" charset="-122"/>
                <a:sym typeface="宋体" panose="02010600030101010101" pitchFamily="2" charset="-122"/>
              </a:rPr>
              <a:t>（1）性质</a:t>
            </a:r>
            <a:r>
              <a:rPr lang="zh-CN" sz="2665">
                <a:solidFill>
                  <a:schemeClr val="dk1"/>
                </a:solidFill>
                <a:latin typeface="汉仪粗简黑简" panose="00020600040101010101" charset="-122"/>
                <a:ea typeface="汉仪粗简黑简" panose="00020600040101010101" charset="-122"/>
                <a:cs typeface="汉仪粗简黑简" panose="00020600040101010101" charset="-122"/>
                <a:sym typeface="宋体" panose="02010600030101010101" pitchFamily="2" charset="-122"/>
              </a:rPr>
              <a:t>：</a:t>
            </a:r>
            <a:r>
              <a:rPr lang="zh-CN" altLang="en-US" sz="2665">
                <a:solidFill>
                  <a:schemeClr val="dk1"/>
                </a:solidFill>
                <a:latin typeface="汉仪粗简黑简" panose="00020600040101010101" charset="-122"/>
                <a:ea typeface="汉仪粗简黑简" panose="00020600040101010101" charset="-122"/>
                <a:cs typeface="汉仪粗简黑简" panose="00020600040101010101" charset="-122"/>
                <a:sym typeface="微软雅黑" panose="020b0503020204020204" pitchFamily="34" charset="-122"/>
              </a:rPr>
              <a:t>是中国</a:t>
            </a:r>
            <a:r>
              <a:rPr lang="zh-CN" altLang="en-US" sz="2665" b="1">
                <a:solidFill>
                  <a:schemeClr val="dk1"/>
                </a:solidFill>
                <a:latin typeface="汉仪粗简黑简" panose="00020600040101010101" charset="-122"/>
                <a:ea typeface="汉仪粗简黑简" panose="00020600040101010101" charset="-122"/>
                <a:cs typeface="汉仪粗简黑简" panose="00020600040101010101" charset="-122"/>
                <a:sym typeface="微软雅黑" panose="020b0503020204020204" pitchFamily="34" charset="-122"/>
              </a:rPr>
              <a:t>工人阶级</a:t>
            </a:r>
            <a:r>
              <a:rPr lang="zh-CN" altLang="en-US" sz="2665">
                <a:solidFill>
                  <a:schemeClr val="dk1"/>
                </a:solidFill>
                <a:latin typeface="汉仪粗简黑简" panose="00020600040101010101" charset="-122"/>
                <a:ea typeface="汉仪粗简黑简" panose="00020600040101010101" charset="-122"/>
                <a:cs typeface="汉仪粗简黑简" panose="00020600040101010101" charset="-122"/>
                <a:sym typeface="微软雅黑" panose="020b0503020204020204" pitchFamily="34" charset="-122"/>
              </a:rPr>
              <a:t>先锋队，是中国</a:t>
            </a:r>
            <a:r>
              <a:rPr lang="zh-CN" altLang="en-US" sz="2665" b="1">
                <a:solidFill>
                  <a:schemeClr val="dk1"/>
                </a:solidFill>
                <a:latin typeface="汉仪粗简黑简" panose="00020600040101010101" charset="-122"/>
                <a:ea typeface="汉仪粗简黑简" panose="00020600040101010101" charset="-122"/>
                <a:cs typeface="汉仪粗简黑简" panose="00020600040101010101" charset="-122"/>
                <a:sym typeface="微软雅黑" panose="020b0503020204020204" pitchFamily="34" charset="-122"/>
              </a:rPr>
              <a:t>人民</a:t>
            </a:r>
            <a:r>
              <a:rPr lang="zh-CN" altLang="en-US" sz="2665">
                <a:solidFill>
                  <a:schemeClr val="dk1"/>
                </a:solidFill>
                <a:latin typeface="汉仪粗简黑简" panose="00020600040101010101" charset="-122"/>
                <a:ea typeface="汉仪粗简黑简" panose="00020600040101010101" charset="-122"/>
                <a:cs typeface="汉仪粗简黑简" panose="00020600040101010101" charset="-122"/>
                <a:sym typeface="微软雅黑" panose="020b0503020204020204" pitchFamily="34" charset="-122"/>
              </a:rPr>
              <a:t>和中华</a:t>
            </a:r>
            <a:r>
              <a:rPr lang="zh-CN" altLang="en-US" sz="2665" b="1">
                <a:solidFill>
                  <a:schemeClr val="dk1"/>
                </a:solidFill>
                <a:latin typeface="汉仪粗简黑简" panose="00020600040101010101" charset="-122"/>
                <a:ea typeface="汉仪粗简黑简" panose="00020600040101010101" charset="-122"/>
                <a:cs typeface="汉仪粗简黑简" panose="00020600040101010101" charset="-122"/>
                <a:sym typeface="微软雅黑" panose="020b0503020204020204" pitchFamily="34" charset="-122"/>
              </a:rPr>
              <a:t>民族</a:t>
            </a:r>
            <a:r>
              <a:rPr lang="zh-CN" altLang="en-US" sz="2665">
                <a:solidFill>
                  <a:schemeClr val="dk1"/>
                </a:solidFill>
                <a:latin typeface="汉仪粗简黑简" panose="00020600040101010101" charset="-122"/>
                <a:ea typeface="汉仪粗简黑简" panose="00020600040101010101" charset="-122"/>
                <a:cs typeface="汉仪粗简黑简" panose="00020600040101010101" charset="-122"/>
                <a:sym typeface="微软雅黑" panose="020b0503020204020204" pitchFamily="34" charset="-122"/>
              </a:rPr>
              <a:t>的先锋队。</a:t>
            </a:r>
            <a:endParaRPr lang="zh-CN" altLang="en-US" sz="2665">
              <a:solidFill>
                <a:schemeClr val="dk1"/>
              </a:solidFill>
              <a:latin typeface="汉仪粗简黑简" panose="00020600040101010101" charset="-122"/>
              <a:ea typeface="汉仪粗简黑简" panose="00020600040101010101" charset="-122"/>
              <a:cs typeface="汉仪粗简黑简" panose="00020600040101010101" charset="-122"/>
              <a:sym typeface="微软雅黑" panose="020b0503020204020204" pitchFamily="34" charset="-122"/>
            </a:endParaRPr>
          </a:p>
          <a:p>
            <a:pPr>
              <a:lnSpc>
                <a:spcPct val="150000"/>
              </a:lnSpc>
              <a:spcBef>
                <a:spcPct val="0"/>
              </a:spcBef>
            </a:pPr>
            <a:r>
              <a:rPr lang="zh-CN" sz="2665">
                <a:solidFill>
                  <a:schemeClr val="dk1"/>
                </a:solidFill>
                <a:latin typeface="汉仪粗简黑简" panose="00020600040101010101" charset="-122"/>
                <a:ea typeface="汉仪粗简黑简" panose="00020600040101010101" charset="-122"/>
                <a:cs typeface="汉仪粗简黑简" panose="00020600040101010101" charset="-122"/>
                <a:sym typeface="宋体" panose="02010600030101010101" pitchFamily="2" charset="-122"/>
              </a:rPr>
              <a:t>（2）根本立场：</a:t>
            </a:r>
            <a:r>
              <a:rPr lang="zh-CN" altLang="en-US" sz="2665" b="1">
                <a:solidFill>
                  <a:schemeClr val="dk1"/>
                </a:solidFill>
                <a:latin typeface="汉仪粗简黑简" panose="00020600040101010101" charset="-122"/>
                <a:ea typeface="汉仪粗简黑简" panose="00020600040101010101" charset="-122"/>
                <a:cs typeface="汉仪粗简黑简" panose="00020600040101010101" charset="-122"/>
                <a:sym typeface="微软雅黑" panose="020b0503020204020204" pitchFamily="34" charset="-122"/>
              </a:rPr>
              <a:t>人民</a:t>
            </a:r>
            <a:r>
              <a:rPr lang="zh-CN" altLang="en-US" sz="2665">
                <a:solidFill>
                  <a:schemeClr val="dk1"/>
                </a:solidFill>
                <a:latin typeface="汉仪粗简黑简" panose="00020600040101010101" charset="-122"/>
                <a:ea typeface="汉仪粗简黑简" panose="00020600040101010101" charset="-122"/>
                <a:cs typeface="汉仪粗简黑简" panose="00020600040101010101" charset="-122"/>
                <a:sym typeface="微软雅黑" panose="020b0503020204020204" pitchFamily="34" charset="-122"/>
              </a:rPr>
              <a:t>立场是中国共产党的根本立场</a:t>
            </a:r>
            <a:endParaRPr lang="zh-CN" altLang="en-US" sz="2665">
              <a:solidFill>
                <a:schemeClr val="dk1"/>
              </a:solidFill>
              <a:latin typeface="汉仪粗简黑简" panose="00020600040101010101" charset="-122"/>
              <a:ea typeface="汉仪粗简黑简" panose="00020600040101010101" charset="-122"/>
              <a:cs typeface="汉仪粗简黑简" panose="00020600040101010101" charset="-122"/>
              <a:sym typeface="微软雅黑" panose="020b0503020204020204" pitchFamily="34" charset="-122"/>
            </a:endParaRPr>
          </a:p>
          <a:p>
            <a:pPr>
              <a:lnSpc>
                <a:spcPct val="150000"/>
              </a:lnSpc>
              <a:spcBef>
                <a:spcPct val="0"/>
              </a:spcBef>
            </a:pPr>
            <a:r>
              <a:rPr lang="zh-CN" sz="2665">
                <a:solidFill>
                  <a:schemeClr val="dk1"/>
                </a:solidFill>
                <a:latin typeface="汉仪粗简黑简" panose="00020600040101010101" charset="-122"/>
                <a:ea typeface="汉仪粗简黑简" panose="00020600040101010101" charset="-122"/>
                <a:cs typeface="汉仪粗简黑简" panose="00020600040101010101" charset="-122"/>
                <a:sym typeface="宋体" panose="02010600030101010101" pitchFamily="2" charset="-122"/>
              </a:rPr>
              <a:t>（3）根本宗旨：</a:t>
            </a:r>
            <a:r>
              <a:rPr lang="zh-CN" altLang="en-US" sz="2665">
                <a:solidFill>
                  <a:schemeClr val="dk1"/>
                </a:solidFill>
                <a:latin typeface="汉仪粗简黑简" panose="00020600040101010101" charset="-122"/>
                <a:ea typeface="汉仪粗简黑简" panose="00020600040101010101" charset="-122"/>
                <a:cs typeface="汉仪粗简黑简" panose="00020600040101010101" charset="-122"/>
                <a:sym typeface="微软雅黑" panose="020b0503020204020204" pitchFamily="34" charset="-122"/>
              </a:rPr>
              <a:t>全心全意为</a:t>
            </a:r>
            <a:r>
              <a:rPr lang="zh-CN" altLang="en-US" sz="2665" b="1">
                <a:solidFill>
                  <a:schemeClr val="dk1"/>
                </a:solidFill>
                <a:latin typeface="汉仪粗简黑简" panose="00020600040101010101" charset="-122"/>
                <a:ea typeface="汉仪粗简黑简" panose="00020600040101010101" charset="-122"/>
                <a:cs typeface="汉仪粗简黑简" panose="00020600040101010101" charset="-122"/>
                <a:sym typeface="微软雅黑" panose="020b0503020204020204" pitchFamily="34" charset="-122"/>
              </a:rPr>
              <a:t>人民</a:t>
            </a:r>
            <a:r>
              <a:rPr lang="zh-CN" altLang="en-US" sz="2665">
                <a:solidFill>
                  <a:schemeClr val="dk1"/>
                </a:solidFill>
                <a:latin typeface="汉仪粗简黑简" panose="00020600040101010101" charset="-122"/>
                <a:ea typeface="汉仪粗简黑简" panose="00020600040101010101" charset="-122"/>
                <a:cs typeface="汉仪粗简黑简" panose="00020600040101010101" charset="-122"/>
                <a:sym typeface="微软雅黑" panose="020b0503020204020204" pitchFamily="34" charset="-122"/>
              </a:rPr>
              <a:t>服务</a:t>
            </a:r>
            <a:endParaRPr lang="zh-CN" altLang="en-US" sz="2665">
              <a:solidFill>
                <a:schemeClr val="dk1"/>
              </a:solidFill>
              <a:latin typeface="汉仪粗简黑简" panose="00020600040101010101" charset="-122"/>
              <a:ea typeface="汉仪粗简黑简" panose="00020600040101010101" charset="-122"/>
              <a:cs typeface="汉仪粗简黑简" panose="00020600040101010101" charset="-122"/>
              <a:sym typeface="微软雅黑" panose="020b0503020204020204" pitchFamily="34" charset="-122"/>
            </a:endParaRPr>
          </a:p>
          <a:p>
            <a:pPr>
              <a:lnSpc>
                <a:spcPct val="150000"/>
              </a:lnSpc>
              <a:spcBef>
                <a:spcPct val="0"/>
              </a:spcBef>
            </a:pPr>
            <a:endParaRPr lang="zh-CN" altLang="en-US" sz="2665">
              <a:solidFill>
                <a:schemeClr val="dk1"/>
              </a:solidFill>
              <a:latin typeface="汉仪粗简黑简" panose="00020600040101010101" charset="-122"/>
              <a:ea typeface="汉仪粗简黑简" panose="00020600040101010101" charset="-122"/>
              <a:cs typeface="汉仪粗简黑简" panose="00020600040101010101" charset="-122"/>
              <a:sym typeface="微软雅黑" panose="020b0503020204020204" pitchFamily="34" charset="-122"/>
            </a:endParaRPr>
          </a:p>
        </p:txBody>
      </p:sp>
      <p:sp>
        <p:nvSpPr>
          <p:cNvPr id="3" name="标题 2" title=""/>
          <p:cNvSpPr>
            <a:spLocks noGrp="1"/>
          </p:cNvSpPr>
          <p:nvPr>
            <p:custDataLst>
              <p:tags r:id="rId7"/>
            </p:custDataLst>
          </p:nvPr>
        </p:nvSpPr>
        <p:spPr>
          <a:xfrm>
            <a:off x="982527" y="764332"/>
            <a:ext cx="10971372" cy="648072"/>
          </a:xfrm>
          <a:prstGeom prst="rect">
            <a:avLst/>
          </a:prstGeom>
        </p:spPr>
        <p:txBody>
          <a:bodyPr vert="horz" lIns="91440" tIns="45720" rIns="91440" bIns="45720" rtlCol="0" anchor="ctr">
            <a:normAutofit/>
          </a:bodyPr>
          <a:lstStyle>
            <a:defPPr>
              <a:defRPr lang="zh-CN"/>
            </a:defPPr>
            <a:lvl1pPr marL="0" algn="l" defTabSz="914400" rtl="0" eaLnBrk="1" latinLnBrk="0" hangingPunct="1">
              <a:spcBef>
                <a:spcPct val="0"/>
              </a:spcBef>
              <a:buNone/>
              <a:defRPr sz="2800" b="1" kern="1200">
                <a:ln>
                  <a:noFill/>
                </a:ln>
                <a:solidFill>
                  <a:srgbClr val="4C72B2"/>
                </a:solidFill>
                <a:effectLst/>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000000"/>
                </a:solidFill>
                <a:latin typeface="汉仪粗简黑简" panose="00020600040101010101" charset="-122"/>
                <a:ea typeface="汉仪粗简黑简" panose="00020600040101010101" charset="-122"/>
                <a:cs typeface="汉仪粗简黑简" panose="00020600040101010101" charset="-122"/>
              </a:rPr>
              <a:t>一、党的性质和宗旨 </a:t>
            </a:r>
            <a:endParaRPr lang="zh-CN" altLang="en-US">
              <a:solidFill>
                <a:srgbClr val="000000"/>
              </a:solidFill>
              <a:latin typeface="汉仪粗简黑简" panose="00020600040101010101" charset="-122"/>
              <a:ea typeface="汉仪粗简黑简" panose="00020600040101010101" charset="-122"/>
              <a:cs typeface="汉仪粗简黑简" panose="00020600040101010101" charset="-122"/>
            </a:endParaRPr>
          </a:p>
        </p:txBody>
      </p:sp>
      <p:pic>
        <p:nvPicPr>
          <p:cNvPr id="103" name="图片 102" title=""/>
          <p:cNvPicPr/>
          <p:nvPr>
            <p:custDataLst>
              <p:tags r:id="rId9"/>
            </p:custDataLst>
          </p:nvPr>
        </p:nvPicPr>
        <p:blipFill>
          <a:blip r:embed="rId8">
            <a:clrChange>
              <a:clrFrom>
                <a:srgbClr val="FFFFFF">
                  <a:alpha val="100000"/>
                </a:srgbClr>
              </a:clrFrom>
              <a:clrTo>
                <a:srgbClr val="FFFFFF">
                  <a:alpha val="100000"/>
                  <a:alpha val="0"/>
                </a:srgbClr>
              </a:clrTo>
            </a:clrChange>
          </a:blip>
          <a:stretch>
            <a:fillRect/>
          </a:stretch>
        </p:blipFill>
        <p:spPr>
          <a:xfrm>
            <a:off x="6671310" y="1917065"/>
            <a:ext cx="5069840" cy="4031615"/>
          </a:xfrm>
          <a:prstGeom prst="rect">
            <a:avLst/>
          </a:prstGeom>
          <a:noFill/>
          <a:ln w="9525">
            <a:noFill/>
          </a:ln>
        </p:spPr>
      </p:pic>
    </p:spTree>
    <p:custDataLst>
      <p:tags r:id="rId10"/>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custDataLst>
            <p:tags r:id="rId2"/>
          </p:custDataLst>
        </p:nvPr>
      </p:nvGrpSpPr>
      <p:grpSpPr>
        <a:xfrm>
          <a:off x="0" y="0"/>
          <a:ext cx="0" cy="0"/>
        </a:xfrm>
      </p:grpSpPr>
      <p:pic>
        <p:nvPicPr>
          <p:cNvPr id="6" name="图片 5" title=""/>
          <p:cNvPicPr>
            <a:picLocks noChangeAspect="1"/>
          </p:cNvPicPr>
          <p:nvPr>
            <p:custDataLst>
              <p:tags r:id="rId4"/>
            </p:custDataLst>
          </p:nvPr>
        </p:nvPicPr>
        <p:blipFill>
          <a:blip r:embed="rId3"/>
          <a:stretch>
            <a:fillRect/>
          </a:stretch>
        </p:blipFill>
        <p:spPr>
          <a:xfrm>
            <a:off x="-37" y="0"/>
            <a:ext cx="12190170" cy="6858000"/>
          </a:xfrm>
          <a:prstGeom prst="rect">
            <a:avLst/>
          </a:prstGeom>
        </p:spPr>
      </p:pic>
      <p:sp>
        <p:nvSpPr>
          <p:cNvPr id="60" name="文本框 59" title=""/>
          <p:cNvSpPr txBox="1"/>
          <p:nvPr>
            <p:custDataLst>
              <p:tags r:id="rId5"/>
            </p:custDataLst>
          </p:nvPr>
        </p:nvSpPr>
        <p:spPr>
          <a:xfrm>
            <a:off x="740082" y="1199863"/>
            <a:ext cx="4951379" cy="5016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65" b="1">
                <a:solidFill>
                  <a:srgbClr val="000000"/>
                </a:solidFill>
                <a:latin typeface="汉仪粗简黑简" panose="00020600040101010101" charset="-122"/>
                <a:ea typeface="汉仪粗简黑简" panose="00020600040101010101" charset="-122"/>
                <a:cs typeface="汉仪粗简黑简" panose="00020600040101010101" charset="-122"/>
              </a:rPr>
              <a:t>2、怎样做？</a:t>
            </a:r>
            <a:endParaRPr lang="zh-CN" altLang="en-US" sz="2665" b="1">
              <a:solidFill>
                <a:srgbClr val="000000"/>
              </a:solidFill>
              <a:latin typeface="汉仪粗简黑简" panose="00020600040101010101" charset="-122"/>
              <a:ea typeface="汉仪粗简黑简" panose="00020600040101010101" charset="-122"/>
              <a:cs typeface="汉仪粗简黑简" panose="00020600040101010101" charset="-122"/>
            </a:endParaRPr>
          </a:p>
        </p:txBody>
      </p:sp>
      <p:sp>
        <p:nvSpPr>
          <p:cNvPr id="13" name="文本框 12" title=""/>
          <p:cNvSpPr txBox="1"/>
          <p:nvPr>
            <p:custDataLst>
              <p:tags r:id="rId6"/>
            </p:custDataLst>
          </p:nvPr>
        </p:nvSpPr>
        <p:spPr>
          <a:xfrm>
            <a:off x="507074" y="1701223"/>
            <a:ext cx="6983909" cy="563689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en-US" altLang="zh-CN" sz="2665">
                <a:solidFill>
                  <a:schemeClr val="dk1"/>
                </a:solidFill>
                <a:latin typeface="汉仪粗简黑简" panose="00020600040101010101" charset="-122"/>
                <a:ea typeface="汉仪粗简黑简" panose="00020600040101010101" charset="-122"/>
                <a:cs typeface="汉仪粗简黑简" panose="00020600040101010101" charset="-122"/>
                <a:sym typeface="微软雅黑" panose="020b0503020204020204" pitchFamily="34" charset="-122"/>
              </a:rPr>
              <a:t>    </a:t>
            </a:r>
            <a:r>
              <a:rPr lang="zh-CN" altLang="en-US" sz="2665">
                <a:solidFill>
                  <a:schemeClr val="dk1"/>
                </a:solidFill>
                <a:latin typeface="汉仪粗简黑简" panose="00020600040101010101" charset="-122"/>
                <a:ea typeface="汉仪粗简黑简" panose="00020600040101010101" charset="-122"/>
                <a:cs typeface="汉仪粗简黑简" panose="00020600040101010101" charset="-122"/>
                <a:sym typeface="微软雅黑" panose="020b0503020204020204" pitchFamily="34" charset="-122"/>
              </a:rPr>
              <a:t>党的性质和宗旨决定了党除了工人阶级和最广大人民的根本利益，没有自己特殊的利益。</a:t>
            </a:r>
            <a:r>
              <a:rPr lang="zh-CN" altLang="en-US" sz="2665">
                <a:solidFill>
                  <a:schemeClr val="dk1"/>
                </a:solidFill>
                <a:latin typeface="汉仪粗简黑简" panose="00020600040101010101" charset="-122"/>
                <a:ea typeface="汉仪粗简黑简" panose="00020600040101010101" charset="-122"/>
                <a:cs typeface="汉仪粗简黑简" panose="00020600040101010101" charset="-122"/>
                <a:sym typeface="+mn-ea"/>
              </a:rPr>
              <a:t>在任何时候，党都应</a:t>
            </a:r>
            <a:r>
              <a:rPr lang="zh-CN" altLang="en-US" sz="2665" b="1">
                <a:solidFill>
                  <a:schemeClr val="dk1"/>
                </a:solidFill>
                <a:latin typeface="汉仪粗简黑简" panose="00020600040101010101" charset="-122"/>
                <a:ea typeface="汉仪粗简黑简" panose="00020600040101010101" charset="-122"/>
                <a:cs typeface="汉仪粗简黑简" panose="00020600040101010101" charset="-122"/>
                <a:sym typeface="+mn-ea"/>
              </a:rPr>
              <a:t>把人民利益放在第一位</a:t>
            </a:r>
            <a:r>
              <a:rPr lang="zh-CN" altLang="en-US" sz="2665">
                <a:solidFill>
                  <a:schemeClr val="dk1"/>
                </a:solidFill>
                <a:latin typeface="汉仪粗简黑简" panose="00020600040101010101" charset="-122"/>
                <a:ea typeface="汉仪粗简黑简" panose="00020600040101010101" charset="-122"/>
                <a:cs typeface="汉仪粗简黑简" panose="00020600040101010101" charset="-122"/>
                <a:sym typeface="+mn-ea"/>
              </a:rPr>
              <a:t>，保持同人民群众的血肉联系，与人民同甘共苦，坚持</a:t>
            </a:r>
            <a:r>
              <a:rPr lang="zh-CN" altLang="en-US" sz="2665" b="1">
                <a:solidFill>
                  <a:schemeClr val="dk1"/>
                </a:solidFill>
                <a:latin typeface="汉仪粗简黑简" panose="00020600040101010101" charset="-122"/>
                <a:ea typeface="汉仪粗简黑简" panose="00020600040101010101" charset="-122"/>
                <a:cs typeface="汉仪粗简黑简" panose="00020600040101010101" charset="-122"/>
                <a:sym typeface="+mn-ea"/>
              </a:rPr>
              <a:t>权为民所用、情为民所系、利为民所谋，</a:t>
            </a:r>
            <a:r>
              <a:rPr lang="zh-CN" altLang="en-US" sz="2665">
                <a:solidFill>
                  <a:schemeClr val="dk1"/>
                </a:solidFill>
                <a:latin typeface="汉仪粗简黑简" panose="00020600040101010101" charset="-122"/>
                <a:ea typeface="汉仪粗简黑简" panose="00020600040101010101" charset="-122"/>
                <a:cs typeface="汉仪粗简黑简" panose="00020600040101010101" charset="-122"/>
                <a:sym typeface="+mn-ea"/>
              </a:rPr>
              <a:t>不允许任何党员脱离群众，更不允许任何党员凌驾于群众之上。</a:t>
            </a:r>
            <a:endParaRPr lang="zh-CN" altLang="en-US" sz="2665">
              <a:solidFill>
                <a:schemeClr val="dk1"/>
              </a:solidFill>
              <a:latin typeface="汉仪粗简黑简" panose="00020600040101010101" charset="-122"/>
              <a:ea typeface="汉仪粗简黑简" panose="00020600040101010101" charset="-122"/>
              <a:cs typeface="汉仪粗简黑简" panose="00020600040101010101" charset="-122"/>
              <a:sym typeface="+mn-ea"/>
            </a:endParaRPr>
          </a:p>
          <a:p>
            <a:pPr fontAlgn="auto">
              <a:lnSpc>
                <a:spcPct val="150000"/>
              </a:lnSpc>
            </a:pPr>
            <a:endParaRPr lang="zh-CN" altLang="en-US" sz="2665">
              <a:solidFill>
                <a:schemeClr val="dk1"/>
              </a:solidFill>
              <a:latin typeface="汉仪粗简黑简" panose="00020600040101010101" charset="-122"/>
              <a:ea typeface="汉仪粗简黑简" panose="00020600040101010101" charset="-122"/>
              <a:cs typeface="汉仪粗简黑简" panose="00020600040101010101" charset="-122"/>
              <a:sym typeface="微软雅黑" panose="020b0503020204020204" pitchFamily="34" charset="-122"/>
            </a:endParaRPr>
          </a:p>
          <a:p>
            <a:pPr algn="l">
              <a:lnSpc>
                <a:spcPct val="150000"/>
              </a:lnSpc>
              <a:spcBef>
                <a:spcPct val="0"/>
              </a:spcBef>
            </a:pPr>
            <a:endParaRPr lang="zh-CN" altLang="en-US" sz="2665">
              <a:solidFill>
                <a:schemeClr val="dk1"/>
              </a:solidFill>
              <a:effectLst/>
              <a:latin typeface="汉仪粗简黑简" panose="00020600040101010101" charset="-122"/>
              <a:ea typeface="汉仪粗简黑简" panose="00020600040101010101" charset="-122"/>
              <a:cs typeface="汉仪粗简黑简" panose="00020600040101010101" charset="-122"/>
              <a:sym typeface="微软雅黑" panose="020b0503020204020204" pitchFamily="34" charset="-122"/>
            </a:endParaRPr>
          </a:p>
        </p:txBody>
      </p:sp>
      <p:pic>
        <p:nvPicPr>
          <p:cNvPr id="11" name="图片 10" title=""/>
          <p:cNvPicPr>
            <a:picLocks noChangeAspect="1"/>
          </p:cNvPicPr>
          <p:nvPr>
            <p:custDataLst>
              <p:tags r:id="rId8"/>
            </p:custDataLst>
          </p:nvPr>
        </p:nvPicPr>
        <p:blipFill>
          <a:blip r:embed="rId7"/>
          <a:stretch>
            <a:fillRect/>
          </a:stretch>
        </p:blipFill>
        <p:spPr>
          <a:xfrm>
            <a:off x="8047367" y="1701435"/>
            <a:ext cx="3079269" cy="4210662"/>
          </a:xfrm>
          <a:prstGeom prst="rect">
            <a:avLst/>
          </a:prstGeom>
          <a:effectLst/>
        </p:spPr>
      </p:pic>
      <p:sp>
        <p:nvSpPr>
          <p:cNvPr id="3" name="标题 2" title=""/>
          <p:cNvSpPr>
            <a:spLocks noGrp="1"/>
          </p:cNvSpPr>
          <p:nvPr>
            <p:custDataLst>
              <p:tags r:id="rId9"/>
            </p:custDataLst>
          </p:nvPr>
        </p:nvSpPr>
        <p:spPr>
          <a:xfrm>
            <a:off x="609147" y="476677"/>
            <a:ext cx="10971372" cy="648072"/>
          </a:xfrm>
          <a:prstGeom prst="rect">
            <a:avLst/>
          </a:prstGeom>
        </p:spPr>
        <p:txBody>
          <a:bodyPr vert="horz" lIns="91440" tIns="45720" rIns="91440" bIns="45720" rtlCol="0" anchor="ctr">
            <a:normAutofit/>
          </a:bodyPr>
          <a:lstStyle>
            <a:defPPr>
              <a:defRPr lang="zh-CN"/>
            </a:defPPr>
            <a:lvl1pPr marL="0" algn="l" defTabSz="914400" rtl="0" eaLnBrk="1" latinLnBrk="0" hangingPunct="1">
              <a:spcBef>
                <a:spcPct val="0"/>
              </a:spcBef>
              <a:buNone/>
              <a:defRPr sz="2800" b="1" kern="1200">
                <a:ln>
                  <a:noFill/>
                </a:ln>
                <a:solidFill>
                  <a:srgbClr val="4C72B2"/>
                </a:solidFill>
                <a:effectLst/>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000000"/>
                </a:solidFill>
                <a:latin typeface="汉仪粗简黑简" panose="00020600040101010101" charset="-122"/>
                <a:ea typeface="汉仪粗简黑简" panose="00020600040101010101" charset="-122"/>
                <a:cs typeface="汉仪粗简黑简" panose="00020600040101010101" charset="-122"/>
              </a:rPr>
              <a:t>一、党的性质和宗旨 </a:t>
            </a:r>
            <a:endParaRPr lang="zh-CN" altLang="en-US">
              <a:solidFill>
                <a:srgbClr val="000000"/>
              </a:solidFill>
              <a:latin typeface="汉仪粗简黑简" panose="00020600040101010101" charset="-122"/>
              <a:ea typeface="汉仪粗简黑简" panose="00020600040101010101" charset="-122"/>
              <a:cs typeface="汉仪粗简黑简" panose="00020600040101010101" charset="-122"/>
            </a:endParaRPr>
          </a:p>
        </p:txBody>
      </p:sp>
    </p:spTree>
    <p:custDataLst>
      <p:tags r:id="rId10"/>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custDataLst>
            <p:tags r:id="rId2"/>
          </p:custDataLst>
        </p:nvPr>
      </p:nvGrpSpPr>
      <p:grpSpPr>
        <a:xfrm>
          <a:off x="0" y="0"/>
          <a:ext cx="0" cy="0"/>
        </a:xfrm>
      </p:grpSpPr>
      <p:pic>
        <p:nvPicPr>
          <p:cNvPr id="6" name="图片 5" title=""/>
          <p:cNvPicPr>
            <a:picLocks noChangeAspect="1"/>
          </p:cNvPicPr>
          <p:nvPr>
            <p:custDataLst>
              <p:tags r:id="rId4"/>
            </p:custDataLst>
          </p:nvPr>
        </p:nvPicPr>
        <p:blipFill>
          <a:blip r:embed="rId3"/>
          <a:stretch>
            <a:fillRect/>
          </a:stretch>
        </p:blipFill>
        <p:spPr>
          <a:xfrm>
            <a:off x="-37" y="0"/>
            <a:ext cx="12190170" cy="6858000"/>
          </a:xfrm>
          <a:prstGeom prst="rect">
            <a:avLst/>
          </a:prstGeom>
        </p:spPr>
      </p:pic>
      <p:sp>
        <p:nvSpPr>
          <p:cNvPr id="3" name="文本框 10" title=""/>
          <p:cNvSpPr txBox="1">
            <a:spLocks noChangeArrowheads="1"/>
          </p:cNvSpPr>
          <p:nvPr>
            <p:custDataLst>
              <p:tags r:id="rId5"/>
            </p:custDataLst>
          </p:nvPr>
        </p:nvSpPr>
        <p:spPr bwMode="auto">
          <a:xfrm>
            <a:off x="3825875" y="2997200"/>
            <a:ext cx="7360285" cy="76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4400" b="1">
                <a:solidFill>
                  <a:srgbClr val="000000"/>
                </a:solidFill>
                <a:latin typeface="汉仪粗简黑简" panose="00020600040101010101" charset="-122"/>
                <a:ea typeface="汉仪粗简黑简" panose="00020600040101010101" charset="-122"/>
                <a:cs typeface="汉仪粗简黑简" panose="00020600040101010101" charset="-122"/>
              </a:rPr>
              <a:t>党的执政理念 </a:t>
            </a:r>
            <a:endParaRPr lang="zh-CN" altLang="en-US" sz="4400" b="1">
              <a:solidFill>
                <a:srgbClr val="000000"/>
              </a:solidFill>
              <a:latin typeface="汉仪粗简黑简" panose="00020600040101010101" charset="-122"/>
              <a:ea typeface="汉仪粗简黑简" panose="00020600040101010101" charset="-122"/>
              <a:cs typeface="汉仪粗简黑简" panose="00020600040101010101" charset="-122"/>
            </a:endParaRPr>
          </a:p>
        </p:txBody>
      </p:sp>
      <p:sp>
        <p:nvSpPr>
          <p:cNvPr id="4" name="文本框 1" title=""/>
          <p:cNvSpPr txBox="1">
            <a:spLocks noChangeArrowheads="1"/>
          </p:cNvSpPr>
          <p:nvPr>
            <p:custDataLst>
              <p:tags r:id="rId6"/>
            </p:custDataLst>
          </p:nvPr>
        </p:nvSpPr>
        <p:spPr bwMode="auto">
          <a:xfrm>
            <a:off x="4630420" y="1324610"/>
            <a:ext cx="2764790" cy="922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en-US" altLang="zh-CN" sz="5400">
                <a:solidFill>
                  <a:srgbClr val="000000"/>
                </a:solidFill>
                <a:latin typeface="汉仪粗简黑简" panose="00020600040101010101" charset="-122"/>
                <a:ea typeface="汉仪粗简黑简" panose="00020600040101010101" charset="-122"/>
              </a:rPr>
              <a:t>Part </a:t>
            </a:r>
            <a:r>
              <a:rPr lang="en-US" altLang="zh-CN" sz="5400" smtClean="0">
                <a:solidFill>
                  <a:srgbClr val="000000"/>
                </a:solidFill>
                <a:latin typeface="汉仪粗简黑简" panose="00020600040101010101" charset="-122"/>
                <a:ea typeface="汉仪粗简黑简" panose="00020600040101010101" charset="-122"/>
              </a:rPr>
              <a:t>2</a:t>
            </a:r>
            <a:endParaRPr lang="en-US" altLang="zh-CN" sz="5400" smtClean="0">
              <a:solidFill>
                <a:srgbClr val="000000"/>
              </a:solidFill>
              <a:latin typeface="汉仪粗简黑简" panose="00020600040101010101" charset="-122"/>
              <a:ea typeface="汉仪粗简黑简" panose="00020600040101010101" charset="-122"/>
            </a:endParaRPr>
          </a:p>
        </p:txBody>
      </p:sp>
      <p:sp>
        <p:nvSpPr>
          <p:cNvPr id="24" name="TextBox 13" title=""/>
          <p:cNvSpPr txBox="1">
            <a:spLocks noChangeArrowheads="1"/>
          </p:cNvSpPr>
          <p:nvPr>
            <p:custDataLst>
              <p:tags r:id="rId7"/>
            </p:custDataLst>
          </p:nvPr>
        </p:nvSpPr>
        <p:spPr bwMode="auto">
          <a:xfrm>
            <a:off x="694690" y="4293235"/>
            <a:ext cx="10544810" cy="6457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1216025"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1216025"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1216025"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1216025"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1216025"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1216025"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1216025"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1216025"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1216025"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algn="l">
              <a:lnSpc>
                <a:spcPct val="150000"/>
              </a:lnSpc>
            </a:pPr>
            <a:r>
              <a:rPr lang="en-US" altLang="zh-CN" sz="2800" b="1" smtClean="0">
                <a:gradFill>
                  <a:gsLst>
                    <a:gs pos="0">
                      <a:srgbClr val="7B32B2"/>
                    </a:gs>
                    <a:gs pos="100000">
                      <a:srgbClr val="401A5D"/>
                    </a:gs>
                  </a:gsLst>
                  <a:lin scaled="0"/>
                </a:gradFill>
                <a:latin typeface="汉仪粗简黑简" panose="00020600040101010101" charset="-122"/>
                <a:ea typeface="汉仪粗简黑简" panose="00020600040101010101" charset="-122"/>
                <a:cs typeface="汉仪粗简黑简" panose="00020600040101010101" charset="-122"/>
              </a:rPr>
              <a:t>      议题二：</a:t>
            </a:r>
            <a:r>
              <a:rPr sz="2800" b="1" smtClean="0">
                <a:gradFill>
                  <a:gsLst>
                    <a:gs pos="0">
                      <a:srgbClr val="7B32B2"/>
                    </a:gs>
                    <a:gs pos="100000">
                      <a:srgbClr val="401A5D"/>
                    </a:gs>
                  </a:gsLst>
                  <a:lin scaled="0"/>
                </a:gradFill>
                <a:latin typeface="汉仪粗简黑简" panose="00020600040101010101" charset="-122"/>
                <a:ea typeface="汉仪粗简黑简" panose="00020600040101010101" charset="-122"/>
                <a:cs typeface="汉仪粗简黑简" panose="00020600040101010101" charset="-122"/>
                <a:sym typeface="+mn-ea"/>
              </a:rPr>
              <a:t>贯彻党的执政理念，人民至上，利民为本，为民造福</a:t>
            </a:r>
            <a:endParaRPr sz="2800" b="1" smtClean="0">
              <a:gradFill>
                <a:gsLst>
                  <a:gs pos="0">
                    <a:srgbClr val="7B32B2"/>
                  </a:gs>
                  <a:gs pos="100000">
                    <a:srgbClr val="401A5D"/>
                  </a:gs>
                </a:gsLst>
                <a:lin scaled="0"/>
              </a:gradFill>
              <a:latin typeface="汉仪粗简黑简" panose="00020600040101010101" charset="-122"/>
              <a:ea typeface="汉仪粗简黑简" panose="00020600040101010101" charset="-122"/>
              <a:cs typeface="汉仪粗简黑简" panose="00020600040101010101" charset="-122"/>
              <a:sym typeface="+mn-ea"/>
            </a:endParaRPr>
          </a:p>
        </p:txBody>
      </p:sp>
    </p:spTree>
    <p:custDataLst>
      <p:tags r:id="rId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50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par>
                          <p:cTn id="10" fill="hold" nodeType="afterGroup">
                            <p:stCondLst>
                              <p:cond delay="500"/>
                            </p:stCondLst>
                            <p:childTnLst>
                              <p:par>
                                <p:cTn id="11" presetID="56" presetClass="entr" presetSubtype="0" dur="1000" fill="hold" grpId="0" nodeType="afterEffect">
                                  <p:stCondLst>
                                    <p:cond delay="0"/>
                                  </p:stCondLst>
                                  <p:iterate type="lt">
                                    <p:tmPct val="10000"/>
                                  </p:iterate>
                                  <p:childTnLst>
                                    <p:set>
                                      <p:cBhvr>
                                        <p:cTn id="12" dur="1" fill="hold">
                                          <p:stCondLst>
                                            <p:cond delay="0"/>
                                          </p:stCondLst>
                                        </p:cTn>
                                        <p:tgtEl>
                                          <p:spTgt spid="3"/>
                                        </p:tgtEl>
                                        <p:attrNameLst>
                                          <p:attrName>style.visibility</p:attrName>
                                        </p:attrNameLst>
                                      </p:cBhvr>
                                      <p:to>
                                        <p:strVal val="visible"/>
                                      </p:to>
                                    </p:set>
                                    <p:anim by="(-#ppt_w*2)" calcmode="lin" valueType="num">
                                      <p:cBhvr rctx="PPT">
                                        <p:cTn id="13" dur="500" fill="hold">
                                          <p:stCondLst>
                                            <p:cond delay="0"/>
                                          </p:stCondLst>
                                        </p:cTn>
                                        <p:tgtEl>
                                          <p:spTgt spid="3"/>
                                        </p:tgtEl>
                                        <p:attrNameLst>
                                          <p:attrName>ppt_w</p:attrName>
                                        </p:attrNameLst>
                                      </p:cBhvr>
                                    </p:anim>
                                    <p:anim by="(#ppt_w*0.50)" calcmode="lin" valueType="num">
                                      <p:cBhvr>
                                        <p:cTn id="14" dur="500" fill="hold">
                                          <p:stCondLst>
                                            <p:cond delay="0"/>
                                          </p:stCondLst>
                                        </p:cTn>
                                        <p:tgtEl>
                                          <p:spTgt spid="3"/>
                                        </p:tgtEl>
                                        <p:attrNameLst>
                                          <p:attrName>ppt_x</p:attrName>
                                        </p:attrNameLst>
                                      </p:cBhvr>
                                    </p:anim>
                                    <p:anim from="(-#ppt_h/2)" to="(#ppt_y)" calcmode="lin" valueType="num">
                                      <p:cBhvr>
                                        <p:cTn id="15" dur="1000" fill="hold">
                                          <p:stCondLst>
                                            <p:cond delay="0"/>
                                          </p:stCondLst>
                                        </p:cTn>
                                        <p:tgtEl>
                                          <p:spTgt spid="3"/>
                                        </p:tgtEl>
                                        <p:attrNameLst>
                                          <p:attrName>ppt_y</p:attrName>
                                        </p:attrNameLst>
                                      </p:cBhvr>
                                    </p:anim>
                                    <p:animRot by="21600000">
                                      <p:cBhvr>
                                        <p:cTn id="16" dur="1000" fill="hold">
                                          <p:stCondLst>
                                            <p:cond delay="0"/>
                                          </p:stCondLst>
                                        </p:cTn>
                                        <p:tgtEl>
                                          <p:spTgt spid="3"/>
                                        </p:tgtEl>
                                        <p:attrNameLst>
                                          <p:attrName>r</p:attrName>
                                        </p:attrNameLst>
                                      </p:cBhvr>
                                    </p:animRot>
                                  </p:childTnLst>
                                </p:cTn>
                              </p:par>
                            </p:childTnLst>
                          </p:cTn>
                        </p:par>
                        <p:par>
                          <p:cTn id="17" fill="hold" nodeType="afterGroup">
                            <p:stCondLst>
                              <p:cond delay="1500"/>
                            </p:stCondLst>
                            <p:childTnLst>
                              <p:par>
                                <p:cTn id="18" presetID="22" presetClass="entr" presetSubtype="1" dur="1000" fill="hold" grpId="0" nodeType="afterEffect">
                                  <p:stCondLst>
                                    <p:cond delay="0"/>
                                  </p:stCondLst>
                                  <p:childTnLst>
                                    <p:set>
                                      <p:cBhvr>
                                        <p:cTn id="19" dur="1" fill="hold">
                                          <p:stCondLst>
                                            <p:cond delay="0"/>
                                          </p:stCondLst>
                                        </p:cTn>
                                        <p:tgtEl>
                                          <p:spTgt spid="24"/>
                                        </p:tgtEl>
                                        <p:attrNameLst>
                                          <p:attrName>style.visibility</p:attrName>
                                        </p:attrNameLst>
                                      </p:cBhvr>
                                      <p:to>
                                        <p:strVal val="visible"/>
                                      </p:to>
                                    </p:set>
                                    <p:animEffect transition="in" filter="wipe(up)">
                                      <p:cBhvr>
                                        <p:cTn id="20" dur="10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24"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custDataLst>
            <p:tags r:id="rId3"/>
          </p:custDataLst>
        </p:nvPr>
      </p:nvGrpSpPr>
      <p:grpSpPr>
        <a:xfrm>
          <a:off x="0" y="0"/>
          <a:ext cx="0" cy="0"/>
        </a:xfrm>
      </p:grpSpPr>
      <p:pic>
        <p:nvPicPr>
          <p:cNvPr id="6" name="图片 5" title=""/>
          <p:cNvPicPr>
            <a:picLocks noChangeAspect="1"/>
          </p:cNvPicPr>
          <p:nvPr>
            <p:custDataLst>
              <p:tags r:id="rId5"/>
            </p:custDataLst>
          </p:nvPr>
        </p:nvPicPr>
        <p:blipFill>
          <a:blip r:embed="rId4"/>
          <a:stretch>
            <a:fillRect/>
          </a:stretch>
        </p:blipFill>
        <p:spPr>
          <a:xfrm>
            <a:off x="-37" y="0"/>
            <a:ext cx="12190170" cy="6858000"/>
          </a:xfrm>
          <a:prstGeom prst="rect">
            <a:avLst/>
          </a:prstGeom>
        </p:spPr>
      </p:pic>
      <p:sp>
        <p:nvSpPr>
          <p:cNvPr id="10" name="矩形 9" title=""/>
          <p:cNvSpPr/>
          <p:nvPr>
            <p:custDataLst>
              <p:tags r:id="rId6"/>
            </p:custDataLst>
          </p:nvPr>
        </p:nvSpPr>
        <p:spPr>
          <a:xfrm>
            <a:off x="766445" y="1875790"/>
            <a:ext cx="10818495" cy="55308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fontAlgn="auto">
              <a:lnSpc>
                <a:spcPct val="150000"/>
              </a:lnSpc>
            </a:pPr>
            <a:r>
              <a:rPr lang="en-US" sz="2000">
                <a:solidFill>
                  <a:schemeClr val="dk1"/>
                </a:solidFill>
                <a:latin typeface="汉仪粗简黑简" panose="00020600040101010101" charset="-122"/>
                <a:ea typeface="汉仪粗简黑简" panose="00020600040101010101" charset="-122"/>
              </a:rPr>
              <a:t>      </a:t>
            </a:r>
            <a:endParaRPr lang="en-US" sz="2000">
              <a:solidFill>
                <a:schemeClr val="dk1"/>
              </a:solidFill>
              <a:latin typeface="汉仪粗简黑简" panose="00020600040101010101" charset="-122"/>
              <a:ea typeface="汉仪粗简黑简" panose="00020600040101010101" charset="-122"/>
            </a:endParaRPr>
          </a:p>
        </p:txBody>
      </p:sp>
      <p:sp>
        <p:nvSpPr>
          <p:cNvPr id="11" name="TextBox 30" title=""/>
          <p:cNvSpPr txBox="1"/>
          <p:nvPr>
            <p:custDataLst>
              <p:tags r:id="rId7"/>
            </p:custDataLst>
          </p:nvPr>
        </p:nvSpPr>
        <p:spPr>
          <a:xfrm>
            <a:off x="766445" y="1875790"/>
            <a:ext cx="11040110" cy="5079365"/>
          </a:xfrm>
          <a:prstGeom prst="rect">
            <a:avLst/>
          </a:prstGeom>
          <a:noFill/>
          <a:effectLst/>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pPr>
            <a:r>
              <a:rPr lang="en-US" sz="2400" spc="-200">
                <a:solidFill>
                  <a:schemeClr val="dk1"/>
                </a:solidFill>
                <a:latin typeface="汉仪粗简黑简" panose="00020600040101010101" charset="-122"/>
                <a:ea typeface="汉仪粗简黑简" panose="00020600040101010101" charset="-122"/>
                <a:cs typeface="汉仪粗简黑简" panose="00020600040101010101" charset="-122"/>
              </a:rPr>
              <a:t>     </a:t>
            </a:r>
            <a:r>
              <a:rPr sz="2400" spc="-200">
                <a:solidFill>
                  <a:schemeClr val="dk1"/>
                </a:solidFill>
                <a:latin typeface="汉仪粗简黑简" panose="00020600040101010101" charset="-122"/>
                <a:ea typeface="汉仪粗简黑简" panose="00020600040101010101" charset="-122"/>
                <a:cs typeface="汉仪粗简黑简" panose="00020600040101010101" charset="-122"/>
              </a:rPr>
              <a:t>2022年10月16日，总书记在党的二十大报告上指出:江山就是人民，人民就是江山。中国共产党领导人民打江山、守江山，守的是人民的心。治国有常，利民为本。为民造福是立党为公、执政为民的本质要求。必须坚持在发展中保障和改善民生，鼓励共同奋斗创造美好生活，不断实现人民对美好生活的向往。</a:t>
            </a:r>
            <a:endParaRPr sz="2400" spc="-200">
              <a:solidFill>
                <a:schemeClr val="dk1"/>
              </a:solidFill>
              <a:latin typeface="汉仪粗简黑简" panose="00020600040101010101" charset="-122"/>
              <a:ea typeface="汉仪粗简黑简" panose="00020600040101010101" charset="-122"/>
              <a:cs typeface="汉仪粗简黑简" panose="00020600040101010101" charset="-122"/>
            </a:endParaRPr>
          </a:p>
          <a:p>
            <a:pPr algn="l" fontAlgn="auto">
              <a:lnSpc>
                <a:spcPct val="150000"/>
              </a:lnSpc>
            </a:pPr>
            <a:r>
              <a:rPr lang="en-US" sz="2400" spc="-200">
                <a:solidFill>
                  <a:schemeClr val="dk1"/>
                </a:solidFill>
                <a:latin typeface="汉仪粗简黑简" panose="00020600040101010101" charset="-122"/>
                <a:ea typeface="汉仪粗简黑简" panose="00020600040101010101" charset="-122"/>
                <a:cs typeface="汉仪粗简黑简" panose="00020600040101010101" charset="-122"/>
              </a:rPr>
              <a:t>     </a:t>
            </a:r>
            <a:r>
              <a:rPr sz="2400" spc="-200">
                <a:solidFill>
                  <a:schemeClr val="dk1"/>
                </a:solidFill>
                <a:latin typeface="汉仪粗简黑简" panose="00020600040101010101" charset="-122"/>
                <a:ea typeface="汉仪粗简黑简" panose="00020600040101010101" charset="-122"/>
                <a:cs typeface="汉仪粗简黑简" panose="00020600040101010101" charset="-122"/>
              </a:rPr>
              <a:t>我们要实现好、维护好、发展好最广大人民根本利益，紧紧抓住人民最关心最直接最现实的利益问题，坚持尽力而为、量力而行，深入群众、深入基层，采取更多惠民生、暖民心举措，着力解决好人民群众急难愁盼问题，健全基本公共服务体系，提高公共服务水平，增强均衡性和可及性，扎实推进共同富裕。</a:t>
            </a:r>
            <a:endParaRPr sz="2400" spc="-200">
              <a:solidFill>
                <a:schemeClr val="dk1"/>
              </a:solidFill>
              <a:latin typeface="汉仪粗简黑简" panose="00020600040101010101" charset="-122"/>
              <a:ea typeface="汉仪粗简黑简" panose="00020600040101010101" charset="-122"/>
              <a:cs typeface="汉仪粗简黑简" panose="00020600040101010101" charset="-122"/>
            </a:endParaRPr>
          </a:p>
        </p:txBody>
      </p:sp>
      <p:sp>
        <p:nvSpPr>
          <p:cNvPr id="2" name="文本框 1" title=""/>
          <p:cNvSpPr txBox="1"/>
          <p:nvPr>
            <p:custDataLst>
              <p:tags r:id="rId8"/>
            </p:custDataLst>
          </p:nvPr>
        </p:nvSpPr>
        <p:spPr>
          <a:xfrm>
            <a:off x="2494915" y="1268730"/>
            <a:ext cx="8284210" cy="49149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solidFill>
                  <a:srgbClr val="000000"/>
                </a:solidFill>
                <a:latin typeface="汉仪粗简黑简" panose="00020600040101010101" charset="-122"/>
                <a:ea typeface="汉仪粗简黑简" panose="00020600040101010101" charset="-122"/>
                <a:cs typeface="汉仪粗简黑简" panose="00020600040101010101" charset="-122"/>
                <a:sym typeface="+mn-ea"/>
              </a:rPr>
              <a:t>习近平:为民造福是立党为公、执政为民的本质要求</a:t>
            </a:r>
            <a:endParaRPr lang="zh-CN" altLang="en-US" sz="2600" b="1">
              <a:solidFill>
                <a:srgbClr val="000000"/>
              </a:solidFill>
              <a:latin typeface="汉仪粗简黑简" panose="00020600040101010101" charset="-122"/>
              <a:ea typeface="汉仪粗简黑简" panose="00020600040101010101" charset="-122"/>
              <a:cs typeface="汉仪粗简黑简" panose="00020600040101010101" charset="-122"/>
              <a:sym typeface="+mn-ea"/>
            </a:endParaRPr>
          </a:p>
        </p:txBody>
      </p:sp>
      <p:sp>
        <p:nvSpPr>
          <p:cNvPr id="28" name="标题 27" title=""/>
          <p:cNvSpPr>
            <a:spLocks noGrp="1"/>
          </p:cNvSpPr>
          <p:nvPr>
            <p:custDataLst>
              <p:tags r:id="rId9"/>
            </p:custDataLst>
          </p:nvPr>
        </p:nvSpPr>
        <p:spPr>
          <a:xfrm>
            <a:off x="838835" y="404495"/>
            <a:ext cx="2608580" cy="648335"/>
          </a:xfrm>
          <a:prstGeom prst="rect">
            <a:avLst/>
          </a:prstGeom>
        </p:spPr>
        <p:txBody>
          <a:bodyPr vert="horz" lIns="91440" tIns="45720" rIns="91440" bIns="45720" rtlCol="0" anchor="ctr">
            <a:normAutofit/>
          </a:bodyPr>
          <a:lstStyle>
            <a:defPPr>
              <a:defRPr lang="zh-CN"/>
            </a:defPPr>
            <a:lvl1pPr marL="0" algn="l" defTabSz="914400" rtl="0" eaLnBrk="1" latinLnBrk="0" hangingPunct="1">
              <a:spcBef>
                <a:spcPct val="0"/>
              </a:spcBef>
              <a:buNone/>
              <a:defRPr sz="2800" b="1" kern="1200">
                <a:ln>
                  <a:noFill/>
                </a:ln>
                <a:solidFill>
                  <a:srgbClr val="4C72B2"/>
                </a:solidFill>
                <a:effectLst/>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000000"/>
                </a:solidFill>
                <a:latin typeface="汉仪粗简黑简" panose="00020600040101010101" charset="-122"/>
                <a:ea typeface="汉仪粗简黑简" panose="00020600040101010101" charset="-122"/>
              </a:rPr>
              <a:t>议学情境二</a:t>
            </a:r>
            <a:endParaRPr lang="zh-CN" altLang="en-US">
              <a:solidFill>
                <a:srgbClr val="000000"/>
              </a:solidFill>
              <a:latin typeface="汉仪粗简黑简" panose="00020600040101010101" charset="-122"/>
              <a:ea typeface="汉仪粗简黑简" panose="00020600040101010101" charset="-122"/>
            </a:endParaRPr>
          </a:p>
        </p:txBody>
      </p:sp>
    </p:spTree>
    <p:custDataLst>
      <p:tags r:id="rId10"/>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custDataLst>
            <p:tags r:id="rId3"/>
          </p:custDataLst>
        </p:nvPr>
      </p:nvGrpSpPr>
      <p:grpSpPr>
        <a:xfrm>
          <a:off x="0" y="0"/>
          <a:ext cx="0" cy="0"/>
        </a:xfrm>
      </p:grpSpPr>
      <p:pic>
        <p:nvPicPr>
          <p:cNvPr id="6" name="图片 5" title=""/>
          <p:cNvPicPr>
            <a:picLocks noChangeAspect="1"/>
          </p:cNvPicPr>
          <p:nvPr>
            <p:custDataLst>
              <p:tags r:id="rId5"/>
            </p:custDataLst>
          </p:nvPr>
        </p:nvPicPr>
        <p:blipFill>
          <a:blip r:embed="rId4"/>
          <a:stretch>
            <a:fillRect/>
          </a:stretch>
        </p:blipFill>
        <p:spPr>
          <a:xfrm>
            <a:off x="-37" y="0"/>
            <a:ext cx="12190170" cy="6858000"/>
          </a:xfrm>
          <a:prstGeom prst="rect">
            <a:avLst/>
          </a:prstGeom>
        </p:spPr>
      </p:pic>
      <p:sp>
        <p:nvSpPr>
          <p:cNvPr id="10" name="矩形 9" title=""/>
          <p:cNvSpPr/>
          <p:nvPr>
            <p:custDataLst>
              <p:tags r:id="rId6"/>
            </p:custDataLst>
          </p:nvPr>
        </p:nvSpPr>
        <p:spPr>
          <a:xfrm>
            <a:off x="1274881" y="1813178"/>
            <a:ext cx="9829534" cy="55308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fontAlgn="auto">
              <a:lnSpc>
                <a:spcPct val="150000"/>
              </a:lnSpc>
            </a:pPr>
            <a:r>
              <a:rPr lang="en-US" sz="2000">
                <a:solidFill>
                  <a:schemeClr val="dk1"/>
                </a:solidFill>
                <a:latin typeface="汉仪粗简黑简" panose="00020600040101010101" charset="-122"/>
                <a:ea typeface="汉仪粗简黑简" panose="00020600040101010101" charset="-122"/>
              </a:rPr>
              <a:t>      </a:t>
            </a:r>
            <a:endParaRPr lang="en-US" sz="2000">
              <a:solidFill>
                <a:schemeClr val="dk1"/>
              </a:solidFill>
              <a:latin typeface="汉仪粗简黑简" panose="00020600040101010101" charset="-122"/>
              <a:ea typeface="汉仪粗简黑简" panose="00020600040101010101" charset="-122"/>
            </a:endParaRPr>
          </a:p>
        </p:txBody>
      </p:sp>
      <p:sp>
        <p:nvSpPr>
          <p:cNvPr id="3" name="文本框 2" title=""/>
          <p:cNvSpPr txBox="1"/>
          <p:nvPr>
            <p:custDataLst>
              <p:tags r:id="rId7"/>
            </p:custDataLst>
          </p:nvPr>
        </p:nvSpPr>
        <p:spPr>
          <a:xfrm>
            <a:off x="2566670" y="2060575"/>
            <a:ext cx="7609840" cy="26765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200000"/>
              </a:lnSpc>
            </a:pPr>
            <a:r>
              <a:rPr lang="en-US" altLang="zh-CN" sz="2800" b="1" spc="-200">
                <a:solidFill>
                  <a:schemeClr val="dk1"/>
                </a:solidFill>
                <a:latin typeface="汉仪粗简黑简" panose="00020600040101010101" charset="-122"/>
                <a:ea typeface="汉仪粗简黑简" panose="00020600040101010101" charset="-122"/>
                <a:cs typeface="汉仪粗简黑简" panose="00020600040101010101" charset="-122"/>
                <a:sym typeface="+mn-ea"/>
              </a:rPr>
              <a:t>         </a:t>
            </a:r>
            <a:r>
              <a:rPr lang="zh-CN" altLang="en-US" sz="2800" b="1" spc="-200">
                <a:solidFill>
                  <a:schemeClr val="dk1"/>
                </a:solidFill>
                <a:latin typeface="汉仪粗简黑简" panose="00020600040101010101" charset="-122"/>
                <a:ea typeface="汉仪粗简黑简" panose="00020600040101010101" charset="-122"/>
                <a:cs typeface="汉仪粗简黑简" panose="00020600040101010101" charset="-122"/>
                <a:sym typeface="+mn-ea"/>
              </a:rPr>
              <a:t>结合议学情境和教材内容分析总书记的重要讲话，体现了中国共产党的执政理念是什么？为什么要坚持这一执政理念？</a:t>
            </a:r>
            <a:endParaRPr lang="zh-CN" altLang="en-US" sz="2800" b="1" spc="-200">
              <a:solidFill>
                <a:schemeClr val="dk1"/>
              </a:solidFill>
              <a:latin typeface="汉仪粗简黑简" panose="00020600040101010101" charset="-122"/>
              <a:ea typeface="汉仪粗简黑简" panose="00020600040101010101" charset="-122"/>
              <a:cs typeface="汉仪粗简黑简" panose="00020600040101010101" charset="-122"/>
              <a:sym typeface="+mn-ea"/>
            </a:endParaRPr>
          </a:p>
        </p:txBody>
      </p:sp>
      <p:sp>
        <p:nvSpPr>
          <p:cNvPr id="28" name="标题 27" title=""/>
          <p:cNvSpPr>
            <a:spLocks noGrp="1"/>
          </p:cNvSpPr>
          <p:nvPr>
            <p:custDataLst>
              <p:tags r:id="rId8"/>
            </p:custDataLst>
          </p:nvPr>
        </p:nvSpPr>
        <p:spPr>
          <a:xfrm>
            <a:off x="1054766" y="837057"/>
            <a:ext cx="10513957" cy="561544"/>
          </a:xfrm>
          <a:prstGeom prst="rect">
            <a:avLst/>
          </a:prstGeom>
        </p:spPr>
        <p:txBody>
          <a:bodyPr vert="horz" lIns="91440" tIns="45720" rIns="91440" bIns="45720" rtlCol="0" anchor="ctr">
            <a:normAutofit/>
          </a:bodyPr>
          <a:lstStyle>
            <a:defPPr>
              <a:defRPr lang="zh-CN"/>
            </a:defPPr>
            <a:lvl1pPr marL="0" algn="l" defTabSz="914400" rtl="0" eaLnBrk="1" latinLnBrk="0" hangingPunct="1">
              <a:spcBef>
                <a:spcPct val="0"/>
              </a:spcBef>
              <a:buNone/>
              <a:defRPr sz="2800" b="1" kern="1200">
                <a:ln>
                  <a:noFill/>
                </a:ln>
                <a:solidFill>
                  <a:srgbClr val="4C72B2"/>
                </a:solidFill>
                <a:effectLst/>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000000"/>
                </a:solidFill>
                <a:latin typeface="汉仪粗简黑简" panose="00020600040101010101" charset="-122"/>
                <a:ea typeface="汉仪粗简黑简" panose="00020600040101010101" charset="-122"/>
              </a:rPr>
              <a:t>议学问题</a:t>
            </a:r>
            <a:endParaRPr lang="zh-CN" altLang="en-US">
              <a:solidFill>
                <a:srgbClr val="000000"/>
              </a:solidFill>
              <a:latin typeface="汉仪粗简黑简" panose="00020600040101010101" charset="-122"/>
              <a:ea typeface="汉仪粗简黑简" panose="00020600040101010101" charset="-122"/>
            </a:endParaRPr>
          </a:p>
        </p:txBody>
      </p:sp>
    </p:spTree>
    <p:custDataLst>
      <p:tags r:id="rId9"/>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custDataLst>
            <p:tags r:id="rId2"/>
          </p:custDataLst>
        </p:nvPr>
      </p:nvGrpSpPr>
      <p:grpSpPr>
        <a:xfrm>
          <a:off x="0" y="0"/>
          <a:ext cx="0" cy="0"/>
        </a:xfrm>
      </p:grpSpPr>
      <p:pic>
        <p:nvPicPr>
          <p:cNvPr id="6" name="图片 5" title=""/>
          <p:cNvPicPr>
            <a:picLocks noChangeAspect="1"/>
          </p:cNvPicPr>
          <p:nvPr>
            <p:custDataLst>
              <p:tags r:id="rId4"/>
            </p:custDataLst>
          </p:nvPr>
        </p:nvPicPr>
        <p:blipFill>
          <a:blip r:embed="rId3"/>
          <a:stretch>
            <a:fillRect/>
          </a:stretch>
        </p:blipFill>
        <p:spPr>
          <a:xfrm>
            <a:off x="-37" y="0"/>
            <a:ext cx="12190170" cy="6858000"/>
          </a:xfrm>
          <a:prstGeom prst="rect">
            <a:avLst/>
          </a:prstGeom>
        </p:spPr>
      </p:pic>
      <p:sp>
        <p:nvSpPr>
          <p:cNvPr id="60" name="文本框 59" title=""/>
          <p:cNvSpPr txBox="1"/>
          <p:nvPr>
            <p:custDataLst>
              <p:tags r:id="rId5"/>
            </p:custDataLst>
          </p:nvPr>
        </p:nvSpPr>
        <p:spPr>
          <a:xfrm>
            <a:off x="815213" y="1196715"/>
            <a:ext cx="4951379" cy="5016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65" b="1">
                <a:solidFill>
                  <a:srgbClr val="000000"/>
                </a:solidFill>
                <a:latin typeface="汉仪粗简黑简" panose="00020600040101010101" charset="-122"/>
                <a:ea typeface="汉仪粗简黑简" panose="00020600040101010101" charset="-122"/>
                <a:cs typeface="汉仪粗简黑简" panose="00020600040101010101" charset="-122"/>
              </a:rPr>
              <a:t>1、是什么？</a:t>
            </a:r>
            <a:endParaRPr lang="zh-CN" altLang="en-US" sz="2665" b="1">
              <a:solidFill>
                <a:srgbClr val="000000"/>
              </a:solidFill>
              <a:latin typeface="汉仪粗简黑简" panose="00020600040101010101" charset="-122"/>
              <a:ea typeface="汉仪粗简黑简" panose="00020600040101010101" charset="-122"/>
              <a:cs typeface="汉仪粗简黑简" panose="00020600040101010101" charset="-122"/>
            </a:endParaRPr>
          </a:p>
        </p:txBody>
      </p:sp>
      <p:sp>
        <p:nvSpPr>
          <p:cNvPr id="13" name="文本框 12" title=""/>
          <p:cNvSpPr txBox="1"/>
          <p:nvPr>
            <p:custDataLst>
              <p:tags r:id="rId6"/>
            </p:custDataLst>
          </p:nvPr>
        </p:nvSpPr>
        <p:spPr>
          <a:xfrm>
            <a:off x="690772" y="1701223"/>
            <a:ext cx="11161556" cy="50209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zh-CN" sz="2665" b="1">
                <a:solidFill>
                  <a:schemeClr val="dk1"/>
                </a:solidFill>
                <a:latin typeface="汉仪粗简黑简" panose="00020600040101010101" charset="-122"/>
                <a:ea typeface="汉仪粗简黑简" panose="00020600040101010101" charset="-122"/>
                <a:cs typeface="汉仪粗简黑简" panose="00020600040101010101" charset="-122"/>
              </a:rPr>
              <a:t>（</a:t>
            </a:r>
            <a:r>
              <a:rPr lang="en-US" altLang="zh-CN" sz="2665" b="1">
                <a:solidFill>
                  <a:schemeClr val="dk1"/>
                </a:solidFill>
                <a:latin typeface="汉仪粗简黑简" panose="00020600040101010101" charset="-122"/>
                <a:ea typeface="汉仪粗简黑简" panose="00020600040101010101" charset="-122"/>
                <a:cs typeface="汉仪粗简黑简" panose="00020600040101010101" charset="-122"/>
              </a:rPr>
              <a:t>1</a:t>
            </a:r>
            <a:r>
              <a:rPr lang="zh-CN" altLang="en-US" sz="2665" b="1">
                <a:solidFill>
                  <a:schemeClr val="dk1"/>
                </a:solidFill>
                <a:latin typeface="汉仪粗简黑简" panose="00020600040101010101" charset="-122"/>
                <a:ea typeface="汉仪粗简黑简" panose="00020600040101010101" charset="-122"/>
                <a:cs typeface="汉仪粗简黑简" panose="00020600040101010101" charset="-122"/>
              </a:rPr>
              <a:t>）</a:t>
            </a:r>
            <a:r>
              <a:rPr sz="2665" b="1">
                <a:solidFill>
                  <a:schemeClr val="dk1"/>
                </a:solidFill>
                <a:latin typeface="汉仪粗简黑简" panose="00020600040101010101" charset="-122"/>
                <a:ea typeface="汉仪粗简黑简" panose="00020600040101010101" charset="-122"/>
                <a:cs typeface="汉仪粗简黑简" panose="00020600040101010101" charset="-122"/>
              </a:rPr>
              <a:t>立党为公</a:t>
            </a:r>
            <a:r>
              <a:rPr lang="zh-CN" sz="2665" b="1">
                <a:solidFill>
                  <a:schemeClr val="dk1"/>
                </a:solidFill>
                <a:latin typeface="汉仪粗简黑简" panose="00020600040101010101" charset="-122"/>
                <a:ea typeface="汉仪粗简黑简" panose="00020600040101010101" charset="-122"/>
                <a:cs typeface="汉仪粗简黑简" panose="00020600040101010101" charset="-122"/>
              </a:rPr>
              <a:t>：</a:t>
            </a:r>
            <a:r>
              <a:rPr lang="en-US" altLang="zh-CN" sz="2665" b="1">
                <a:solidFill>
                  <a:schemeClr val="dk1"/>
                </a:solidFill>
                <a:effectLst>
                  <a:outerShdw blurRad="38100" dist="38100" dir="2700000" algn="tl">
                    <a:srgbClr val="000000">
                      <a:alpha val="43137"/>
                    </a:srgbClr>
                  </a:outerShdw>
                </a:effectLst>
                <a:latin typeface="汉仪粗简黑简" panose="00020600040101010101" charset="-122"/>
                <a:ea typeface="汉仪粗简黑简" panose="00020600040101010101" charset="-122"/>
                <a:cs typeface="汉仪粗简黑简" panose="00020600040101010101" charset="-122"/>
                <a:sym typeface="+mn-ea"/>
              </a:rPr>
              <a:t> </a:t>
            </a:r>
            <a:r>
              <a:rPr lang="zh-CN" altLang="en-US" sz="2665">
                <a:solidFill>
                  <a:schemeClr val="dk1"/>
                </a:solidFill>
                <a:effectLst>
                  <a:outerShdw blurRad="38100" dist="38100" dir="2700000" algn="tl">
                    <a:srgbClr val="000000">
                      <a:alpha val="43137"/>
                    </a:srgbClr>
                  </a:outerShdw>
                </a:effectLst>
                <a:latin typeface="汉仪粗简黑简" panose="00020600040101010101" charset="-122"/>
                <a:ea typeface="汉仪粗简黑简" panose="00020600040101010101" charset="-122"/>
                <a:cs typeface="汉仪粗简黑简" panose="00020600040101010101" charset="-122"/>
                <a:sym typeface="+mn-ea"/>
              </a:rPr>
              <a:t>就是党的路线、方针、政策都要代表中国先进生产力的发展要求、中国先进文化的前进方向、中国最广大人民的根本利益，都要体现国家和民族的共同利益、全体人民的共同理想。</a:t>
            </a:r>
            <a:endParaRPr lang="zh-CN" altLang="zh-CN" sz="2665" b="1">
              <a:solidFill>
                <a:schemeClr val="dk1"/>
              </a:solidFill>
              <a:latin typeface="汉仪粗简黑简" panose="00020600040101010101" charset="-122"/>
              <a:ea typeface="汉仪粗简黑简" panose="00020600040101010101" charset="-122"/>
              <a:cs typeface="汉仪粗简黑简" panose="00020600040101010101" charset="-122"/>
              <a:sym typeface="+mn-ea"/>
            </a:endParaRPr>
          </a:p>
          <a:p>
            <a:pPr fontAlgn="auto">
              <a:lnSpc>
                <a:spcPct val="150000"/>
              </a:lnSpc>
            </a:pPr>
            <a:r>
              <a:rPr lang="zh-CN" sz="2665" b="1">
                <a:solidFill>
                  <a:schemeClr val="dk1"/>
                </a:solidFill>
                <a:latin typeface="汉仪粗简黑简" panose="00020600040101010101" charset="-122"/>
                <a:ea typeface="汉仪粗简黑简" panose="00020600040101010101" charset="-122"/>
                <a:cs typeface="汉仪粗简黑简" panose="00020600040101010101" charset="-122"/>
              </a:rPr>
              <a:t>（</a:t>
            </a:r>
            <a:r>
              <a:rPr lang="en-US" altLang="zh-CN" sz="2665" b="1">
                <a:solidFill>
                  <a:schemeClr val="dk1"/>
                </a:solidFill>
                <a:latin typeface="汉仪粗简黑简" panose="00020600040101010101" charset="-122"/>
                <a:ea typeface="汉仪粗简黑简" panose="00020600040101010101" charset="-122"/>
                <a:cs typeface="汉仪粗简黑简" panose="00020600040101010101" charset="-122"/>
              </a:rPr>
              <a:t>2</a:t>
            </a:r>
            <a:r>
              <a:rPr lang="zh-CN" altLang="en-US" sz="2665" b="1">
                <a:solidFill>
                  <a:schemeClr val="dk1"/>
                </a:solidFill>
                <a:latin typeface="汉仪粗简黑简" panose="00020600040101010101" charset="-122"/>
                <a:ea typeface="汉仪粗简黑简" panose="00020600040101010101" charset="-122"/>
                <a:cs typeface="汉仪粗简黑简" panose="00020600040101010101" charset="-122"/>
              </a:rPr>
              <a:t>）执政为民：</a:t>
            </a:r>
            <a:r>
              <a:rPr lang="en-US" altLang="zh-CN" sz="2665">
                <a:solidFill>
                  <a:schemeClr val="dk1"/>
                </a:solidFill>
                <a:effectLst>
                  <a:outerShdw blurRad="38100" dist="38100" dir="2700000" algn="tl">
                    <a:srgbClr val="000000">
                      <a:alpha val="43137"/>
                    </a:srgbClr>
                  </a:outerShdw>
                </a:effectLst>
                <a:latin typeface="汉仪粗简黑简" panose="00020600040101010101" charset="-122"/>
                <a:ea typeface="汉仪粗简黑简" panose="00020600040101010101" charset="-122"/>
                <a:cs typeface="汉仪粗简黑简" panose="00020600040101010101" charset="-122"/>
                <a:sym typeface="+mn-ea"/>
              </a:rPr>
              <a:t> </a:t>
            </a:r>
            <a:r>
              <a:rPr lang="zh-CN" altLang="en-US" sz="2665">
                <a:solidFill>
                  <a:schemeClr val="dk1"/>
                </a:solidFill>
                <a:effectLst>
                  <a:outerShdw blurRad="38100" dist="38100" dir="2700000" algn="tl">
                    <a:srgbClr val="000000">
                      <a:alpha val="43137"/>
                    </a:srgbClr>
                  </a:outerShdw>
                </a:effectLst>
                <a:latin typeface="汉仪粗简黑简" panose="00020600040101010101" charset="-122"/>
                <a:ea typeface="汉仪粗简黑简" panose="00020600040101010101" charset="-122"/>
                <a:cs typeface="汉仪粗简黑简" panose="00020600040101010101" charset="-122"/>
                <a:sym typeface="+mn-ea"/>
              </a:rPr>
              <a:t>就是党的全部工作必须以中国最广大人民的利益与幸福为根本出发点和落脚点。</a:t>
            </a:r>
            <a:endParaRPr lang="zh-CN" altLang="en-US" sz="2665">
              <a:solidFill>
                <a:schemeClr val="dk1"/>
              </a:solidFill>
              <a:latin typeface="汉仪粗简黑简" panose="00020600040101010101" charset="-122"/>
              <a:ea typeface="汉仪粗简黑简" panose="00020600040101010101" charset="-122"/>
              <a:cs typeface="汉仪粗简黑简" panose="00020600040101010101" charset="-122"/>
            </a:endParaRPr>
          </a:p>
          <a:p>
            <a:pPr fontAlgn="auto">
              <a:lnSpc>
                <a:spcPct val="150000"/>
              </a:lnSpc>
            </a:pPr>
            <a:r>
              <a:rPr lang="zh-CN" altLang="en-US" sz="2665" b="1">
                <a:solidFill>
                  <a:schemeClr val="dk1"/>
                </a:solidFill>
                <a:latin typeface="汉仪粗简黑简" panose="00020600040101010101" charset="-122"/>
                <a:ea typeface="汉仪粗简黑简" panose="00020600040101010101" charset="-122"/>
                <a:cs typeface="汉仪粗简黑简" panose="00020600040101010101" charset="-122"/>
              </a:rPr>
              <a:t>（</a:t>
            </a:r>
            <a:r>
              <a:rPr lang="en-US" altLang="zh-CN" sz="2665" b="1">
                <a:solidFill>
                  <a:schemeClr val="dk1"/>
                </a:solidFill>
                <a:latin typeface="汉仪粗简黑简" panose="00020600040101010101" charset="-122"/>
                <a:ea typeface="汉仪粗简黑简" panose="00020600040101010101" charset="-122"/>
                <a:cs typeface="汉仪粗简黑简" panose="00020600040101010101" charset="-122"/>
              </a:rPr>
              <a:t>3</a:t>
            </a:r>
            <a:r>
              <a:rPr lang="zh-CN" altLang="en-US" sz="2665" b="1">
                <a:solidFill>
                  <a:schemeClr val="dk1"/>
                </a:solidFill>
                <a:latin typeface="汉仪粗简黑简" panose="00020600040101010101" charset="-122"/>
                <a:ea typeface="汉仪粗简黑简" panose="00020600040101010101" charset="-122"/>
                <a:cs typeface="汉仪粗简黑简" panose="00020600040101010101" charset="-122"/>
              </a:rPr>
              <a:t>）二者关系：</a:t>
            </a:r>
            <a:r>
              <a:rPr lang="en-US" altLang="zh-CN" sz="2665" b="1">
                <a:solidFill>
                  <a:schemeClr val="dk1"/>
                </a:solidFill>
                <a:effectLst>
                  <a:outerShdw blurRad="38100" dist="38100" dir="2700000" algn="tl">
                    <a:srgbClr val="000000">
                      <a:alpha val="43137"/>
                    </a:srgbClr>
                  </a:outerShdw>
                </a:effectLst>
                <a:latin typeface="汉仪粗简黑简" panose="00020600040101010101" charset="-122"/>
                <a:ea typeface="汉仪粗简黑简" panose="00020600040101010101" charset="-122"/>
                <a:cs typeface="汉仪粗简黑简" panose="00020600040101010101" charset="-122"/>
                <a:sym typeface="+mn-ea"/>
              </a:rPr>
              <a:t> </a:t>
            </a:r>
            <a:r>
              <a:rPr lang="zh-CN" altLang="en-US" sz="2665" b="1">
                <a:solidFill>
                  <a:schemeClr val="dk1"/>
                </a:solidFill>
                <a:effectLst>
                  <a:outerShdw blurRad="38100" dist="38100" dir="2700000" algn="tl">
                    <a:srgbClr val="000000">
                      <a:alpha val="43137"/>
                    </a:srgbClr>
                  </a:outerShdw>
                </a:effectLst>
                <a:latin typeface="汉仪粗简黑简" panose="00020600040101010101" charset="-122"/>
                <a:ea typeface="汉仪粗简黑简" panose="00020600040101010101" charset="-122"/>
                <a:cs typeface="汉仪粗简黑简" panose="00020600040101010101" charset="-122"/>
                <a:sym typeface="+mn-ea"/>
              </a:rPr>
              <a:t>二者相互联系、相互促进，是统一的整体，立党为公是执政为民的前提条件，执政为民是立党为公的本质要求。</a:t>
            </a:r>
            <a:endParaRPr lang="zh-CN" altLang="en-US" sz="2665">
              <a:solidFill>
                <a:schemeClr val="dk1"/>
              </a:solidFill>
              <a:latin typeface="汉仪粗简黑简" panose="00020600040101010101" charset="-122"/>
              <a:ea typeface="汉仪粗简黑简" panose="00020600040101010101" charset="-122"/>
              <a:cs typeface="汉仪粗简黑简" panose="00020600040101010101" charset="-122"/>
            </a:endParaRPr>
          </a:p>
          <a:p>
            <a:pPr algn="l">
              <a:lnSpc>
                <a:spcPct val="150000"/>
              </a:lnSpc>
              <a:spcBef>
                <a:spcPct val="0"/>
              </a:spcBef>
            </a:pPr>
            <a:endParaRPr lang="zh-CN" altLang="en-US" sz="2665">
              <a:solidFill>
                <a:schemeClr val="dk1"/>
              </a:solidFill>
              <a:effectLst/>
              <a:latin typeface="汉仪粗简黑简" panose="00020600040101010101" charset="-122"/>
              <a:ea typeface="汉仪粗简黑简" panose="00020600040101010101" charset="-122"/>
              <a:cs typeface="汉仪粗简黑简" panose="00020600040101010101" charset="-122"/>
              <a:sym typeface="宋体" panose="02010600030101010101" pitchFamily="2" charset="-122"/>
            </a:endParaRPr>
          </a:p>
        </p:txBody>
      </p:sp>
      <p:sp>
        <p:nvSpPr>
          <p:cNvPr id="4" name="标题 1" title=""/>
          <p:cNvSpPr>
            <a:spLocks noGrp="1"/>
          </p:cNvSpPr>
          <p:nvPr>
            <p:custDataLst>
              <p:tags r:id="rId7"/>
            </p:custDataLst>
          </p:nvPr>
        </p:nvSpPr>
        <p:spPr>
          <a:xfrm>
            <a:off x="691062" y="332532"/>
            <a:ext cx="10971372" cy="648072"/>
          </a:xfrm>
          <a:prstGeom prst="rect">
            <a:avLst/>
          </a:prstGeom>
        </p:spPr>
        <p:txBody>
          <a:bodyPr vert="horz" lIns="91440" tIns="45720" rIns="91440" bIns="45720" rtlCol="0" anchor="ctr">
            <a:normAutofit/>
          </a:bodyPr>
          <a:lstStyle>
            <a:defPPr>
              <a:defRPr lang="zh-CN"/>
            </a:defPPr>
            <a:lvl1pPr marL="0" algn="l" defTabSz="914400" rtl="0" eaLnBrk="1" latinLnBrk="0" hangingPunct="1">
              <a:spcBef>
                <a:spcPct val="0"/>
              </a:spcBef>
              <a:buNone/>
              <a:defRPr sz="2800" b="1" kern="1200">
                <a:ln>
                  <a:noFill/>
                </a:ln>
                <a:solidFill>
                  <a:srgbClr val="4C72B2"/>
                </a:solidFill>
                <a:effectLst/>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000000"/>
                </a:solidFill>
                <a:latin typeface="汉仪粗简黑简" panose="00020600040101010101" charset="-122"/>
                <a:ea typeface="汉仪粗简黑简" panose="00020600040101010101" charset="-122"/>
                <a:cs typeface="汉仪粗简黑简" panose="00020600040101010101" charset="-122"/>
              </a:rPr>
              <a:t>二、党的执政理念 </a:t>
            </a:r>
            <a:endParaRPr lang="zh-CN" altLang="en-US">
              <a:solidFill>
                <a:srgbClr val="000000"/>
              </a:solidFill>
              <a:latin typeface="汉仪粗简黑简" panose="00020600040101010101" charset="-122"/>
              <a:ea typeface="汉仪粗简黑简" panose="00020600040101010101" charset="-122"/>
              <a:cs typeface="汉仪粗简黑简" panose="00020600040101010101" charset="-122"/>
            </a:endParaRPr>
          </a:p>
        </p:txBody>
      </p:sp>
    </p:spTree>
    <p:custDataLst>
      <p:tags r:id="rId8"/>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custDataLst>
            <p:tags r:id="rId2"/>
          </p:custDataLst>
        </p:nvPr>
      </p:nvGrpSpPr>
      <p:grpSpPr>
        <a:xfrm>
          <a:off x="0" y="0"/>
          <a:ext cx="0" cy="0"/>
        </a:xfrm>
      </p:grpSpPr>
      <p:pic>
        <p:nvPicPr>
          <p:cNvPr id="6" name="图片 5" title=""/>
          <p:cNvPicPr>
            <a:picLocks noChangeAspect="1"/>
          </p:cNvPicPr>
          <p:nvPr>
            <p:custDataLst>
              <p:tags r:id="rId4"/>
            </p:custDataLst>
          </p:nvPr>
        </p:nvPicPr>
        <p:blipFill>
          <a:blip r:embed="rId3"/>
          <a:stretch>
            <a:fillRect/>
          </a:stretch>
        </p:blipFill>
        <p:spPr>
          <a:xfrm>
            <a:off x="-37" y="0"/>
            <a:ext cx="12190170" cy="6858000"/>
          </a:xfrm>
          <a:prstGeom prst="rect">
            <a:avLst/>
          </a:prstGeom>
        </p:spPr>
      </p:pic>
      <p:sp>
        <p:nvSpPr>
          <p:cNvPr id="60" name="文本框 59" title=""/>
          <p:cNvSpPr txBox="1"/>
          <p:nvPr>
            <p:custDataLst>
              <p:tags r:id="rId5"/>
            </p:custDataLst>
          </p:nvPr>
        </p:nvSpPr>
        <p:spPr>
          <a:xfrm>
            <a:off x="815213" y="1197123"/>
            <a:ext cx="4951379" cy="5016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65" b="1">
                <a:solidFill>
                  <a:srgbClr val="000000"/>
                </a:solidFill>
                <a:latin typeface="汉仪粗简黑简" panose="00020600040101010101" charset="-122"/>
                <a:ea typeface="汉仪粗简黑简" panose="00020600040101010101" charset="-122"/>
                <a:cs typeface="汉仪粗简黑简" panose="00020600040101010101" charset="-122"/>
              </a:rPr>
              <a:t>2、为什么？</a:t>
            </a:r>
            <a:endParaRPr lang="zh-CN" altLang="en-US" sz="2665" b="1">
              <a:solidFill>
                <a:srgbClr val="000000"/>
              </a:solidFill>
              <a:latin typeface="汉仪粗简黑简" panose="00020600040101010101" charset="-122"/>
              <a:ea typeface="汉仪粗简黑简" panose="00020600040101010101" charset="-122"/>
              <a:cs typeface="汉仪粗简黑简" panose="00020600040101010101" charset="-122"/>
            </a:endParaRPr>
          </a:p>
        </p:txBody>
      </p:sp>
      <p:sp>
        <p:nvSpPr>
          <p:cNvPr id="13" name="文本框 12" title=""/>
          <p:cNvSpPr txBox="1"/>
          <p:nvPr>
            <p:custDataLst>
              <p:tags r:id="rId6"/>
            </p:custDataLst>
          </p:nvPr>
        </p:nvSpPr>
        <p:spPr>
          <a:xfrm>
            <a:off x="690772" y="1892540"/>
            <a:ext cx="5776327" cy="62534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spcAft>
                <a:spcPct val="0"/>
              </a:spcAft>
              <a:tabLst>
                <a:tab pos="1029335"/>
                <a:tab pos="1850390"/>
                <a:tab pos="2538095"/>
                <a:tab pos="3221990"/>
              </a:tabLst>
            </a:pPr>
            <a:r>
              <a:rPr sz="2665">
                <a:solidFill>
                  <a:schemeClr val="dk1"/>
                </a:solidFill>
                <a:effectLst>
                  <a:outerShdw blurRad="38100" dist="38100" dir="2700000" algn="tl">
                    <a:srgbClr val="000000">
                      <a:alpha val="43137"/>
                    </a:srgbClr>
                  </a:outerShdw>
                </a:effectLst>
                <a:latin typeface="汉仪粗简黑简" panose="00020600040101010101" charset="-122"/>
                <a:ea typeface="汉仪粗简黑简" panose="00020600040101010101" charset="-122"/>
                <a:cs typeface="黑体" panose="02010609060101010101" charset="-122"/>
                <a:sym typeface="+mn-ea"/>
              </a:rPr>
              <a:t>①为什么人的问题，是检验一个政党、一个政权性质的试金石</a:t>
            </a:r>
            <a:endParaRPr sz="2665">
              <a:solidFill>
                <a:schemeClr val="dk1"/>
              </a:solidFill>
              <a:effectLst>
                <a:outerShdw blurRad="38100" dist="38100" dir="2700000" algn="tl">
                  <a:srgbClr val="000000">
                    <a:alpha val="43137"/>
                  </a:srgbClr>
                </a:outerShdw>
              </a:effectLst>
              <a:latin typeface="汉仪粗简黑简" panose="00020600040101010101" charset="-122"/>
              <a:ea typeface="汉仪粗简黑简" panose="00020600040101010101" charset="-122"/>
              <a:cs typeface="黑体" panose="02010609060101010101" charset="-122"/>
              <a:sym typeface="+mn-ea"/>
            </a:endParaRPr>
          </a:p>
          <a:p>
            <a:pPr fontAlgn="auto">
              <a:lnSpc>
                <a:spcPct val="150000"/>
              </a:lnSpc>
              <a:spcAft>
                <a:spcPct val="0"/>
              </a:spcAft>
              <a:tabLst>
                <a:tab pos="1029335"/>
                <a:tab pos="1850390"/>
                <a:tab pos="2538095"/>
                <a:tab pos="3221990"/>
              </a:tabLst>
            </a:pPr>
            <a:r>
              <a:rPr sz="2665">
                <a:solidFill>
                  <a:schemeClr val="dk1"/>
                </a:solidFill>
                <a:effectLst>
                  <a:outerShdw blurRad="38100" dist="38100" dir="2700000" algn="tl">
                    <a:srgbClr val="000000">
                      <a:alpha val="43137"/>
                    </a:srgbClr>
                  </a:outerShdw>
                </a:effectLst>
                <a:latin typeface="汉仪粗简黑简" panose="00020600040101010101" charset="-122"/>
                <a:ea typeface="汉仪粗简黑简" panose="00020600040101010101" charset="-122"/>
                <a:cs typeface="黑体" panose="02010609060101010101" charset="-122"/>
                <a:sym typeface="+mn-ea"/>
              </a:rPr>
              <a:t>②人民是历史的创造者，是社会变革的决定力量，是决定党和国家前途命运的根本力量。</a:t>
            </a:r>
            <a:endParaRPr sz="2665">
              <a:solidFill>
                <a:schemeClr val="dk1"/>
              </a:solidFill>
              <a:effectLst>
                <a:outerShdw blurRad="38100" dist="38100" dir="2700000" algn="tl">
                  <a:srgbClr val="000000">
                    <a:alpha val="43137"/>
                  </a:srgbClr>
                </a:outerShdw>
              </a:effectLst>
              <a:latin typeface="汉仪粗简黑简" panose="00020600040101010101" charset="-122"/>
              <a:ea typeface="汉仪粗简黑简" panose="00020600040101010101" charset="-122"/>
              <a:cs typeface="黑体" panose="02010609060101010101" charset="-122"/>
              <a:sym typeface="+mn-ea"/>
            </a:endParaRPr>
          </a:p>
          <a:p>
            <a:pPr fontAlgn="auto">
              <a:lnSpc>
                <a:spcPct val="150000"/>
              </a:lnSpc>
              <a:spcAft>
                <a:spcPct val="0"/>
              </a:spcAft>
              <a:tabLst>
                <a:tab pos="1029335"/>
                <a:tab pos="1850390"/>
                <a:tab pos="2538095"/>
                <a:tab pos="3221990"/>
              </a:tabLst>
            </a:pPr>
            <a:r>
              <a:rPr sz="2665">
                <a:solidFill>
                  <a:schemeClr val="dk1"/>
                </a:solidFill>
                <a:effectLst>
                  <a:outerShdw blurRad="38100" dist="38100" dir="2700000" algn="tl">
                    <a:srgbClr val="000000">
                      <a:alpha val="43137"/>
                    </a:srgbClr>
                  </a:outerShdw>
                </a:effectLst>
                <a:latin typeface="汉仪粗简黑简" panose="00020600040101010101" charset="-122"/>
                <a:ea typeface="汉仪粗简黑简" panose="00020600040101010101" charset="-122"/>
                <a:cs typeface="黑体" panose="02010609060101010101" charset="-122"/>
                <a:sym typeface="+mn-ea"/>
              </a:rPr>
              <a:t>③人民对美好生活的向往就是我们党的奋斗目标。</a:t>
            </a:r>
            <a:endParaRPr sz="2665">
              <a:solidFill>
                <a:schemeClr val="dk1"/>
              </a:solidFill>
              <a:effectLst>
                <a:outerShdw blurRad="38100" dist="38100" dir="2700000" algn="tl">
                  <a:srgbClr val="000000">
                    <a:alpha val="43137"/>
                  </a:srgbClr>
                </a:outerShdw>
              </a:effectLst>
              <a:latin typeface="汉仪粗简黑简" panose="00020600040101010101" charset="-122"/>
              <a:ea typeface="汉仪粗简黑简" panose="00020600040101010101" charset="-122"/>
              <a:cs typeface="黑体" panose="02010609060101010101" charset="-122"/>
              <a:sym typeface="+mn-ea"/>
            </a:endParaRPr>
          </a:p>
          <a:p>
            <a:pPr fontAlgn="auto">
              <a:lnSpc>
                <a:spcPct val="150000"/>
              </a:lnSpc>
              <a:spcAft>
                <a:spcPct val="0"/>
              </a:spcAft>
              <a:tabLst>
                <a:tab pos="1029335"/>
                <a:tab pos="1850390"/>
                <a:tab pos="2538095"/>
                <a:tab pos="3221990"/>
              </a:tabLst>
            </a:pPr>
            <a:endParaRPr sz="2665">
              <a:solidFill>
                <a:schemeClr val="dk1"/>
              </a:solidFill>
              <a:effectLst>
                <a:outerShdw blurRad="38100" dist="38100" dir="2700000" algn="tl">
                  <a:srgbClr val="000000">
                    <a:alpha val="43137"/>
                  </a:srgbClr>
                </a:outerShdw>
              </a:effectLst>
              <a:latin typeface="汉仪粗简黑简" panose="00020600040101010101" charset="-122"/>
              <a:ea typeface="汉仪粗简黑简" panose="00020600040101010101" charset="-122"/>
              <a:cs typeface="黑体" panose="02010609060101010101" charset="-122"/>
              <a:sym typeface="+mn-ea"/>
            </a:endParaRPr>
          </a:p>
          <a:p>
            <a:pPr fontAlgn="auto">
              <a:lnSpc>
                <a:spcPct val="150000"/>
              </a:lnSpc>
              <a:spcAft>
                <a:spcPct val="0"/>
              </a:spcAft>
              <a:tabLst>
                <a:tab pos="1029335"/>
                <a:tab pos="1850390"/>
                <a:tab pos="2538095"/>
                <a:tab pos="3221990"/>
              </a:tabLst>
            </a:pPr>
            <a:endParaRPr sz="2665">
              <a:solidFill>
                <a:schemeClr val="dk1"/>
              </a:solidFill>
              <a:effectLst>
                <a:outerShdw blurRad="38100" dist="38100" dir="2700000" algn="tl">
                  <a:srgbClr val="000000">
                    <a:alpha val="43137"/>
                  </a:srgbClr>
                </a:outerShdw>
              </a:effectLst>
              <a:latin typeface="汉仪粗简黑简" panose="00020600040101010101" charset="-122"/>
              <a:ea typeface="汉仪粗简黑简" panose="00020600040101010101" charset="-122"/>
              <a:cs typeface="黑体" panose="02010609060101010101" charset="-122"/>
              <a:sym typeface="+mn-ea"/>
            </a:endParaRPr>
          </a:p>
          <a:p>
            <a:pPr>
              <a:lnSpc>
                <a:spcPct val="150000"/>
              </a:lnSpc>
              <a:spcBef>
                <a:spcPct val="0"/>
              </a:spcBef>
            </a:pPr>
            <a:endParaRPr lang="zh-CN" sz="2665">
              <a:solidFill>
                <a:schemeClr val="dk1"/>
              </a:solidFill>
              <a:effectLst>
                <a:outerShdw blurRad="38100" dist="38100" dir="2700000" algn="tl">
                  <a:srgbClr val="000000">
                    <a:alpha val="43137"/>
                  </a:srgbClr>
                </a:outerShdw>
              </a:effectLst>
              <a:latin typeface="汉仪粗简黑简" panose="00020600040101010101" charset="-122"/>
              <a:ea typeface="汉仪粗简黑简" panose="00020600040101010101" charset="-122"/>
              <a:cs typeface="黑体" panose="02010609060101010101" charset="-122"/>
              <a:sym typeface="+mn-ea"/>
            </a:endParaRPr>
          </a:p>
        </p:txBody>
      </p:sp>
      <p:pic>
        <p:nvPicPr>
          <p:cNvPr id="101" name="图片 100" title=""/>
          <p:cNvPicPr/>
          <p:nvPr>
            <p:custDataLst>
              <p:tags r:id="rId8"/>
            </p:custDataLst>
          </p:nvPr>
        </p:nvPicPr>
        <p:blipFill>
          <a:blip r:embed="rId7"/>
          <a:stretch>
            <a:fillRect/>
          </a:stretch>
        </p:blipFill>
        <p:spPr>
          <a:xfrm>
            <a:off x="6776931" y="1626517"/>
            <a:ext cx="4841118" cy="4194155"/>
          </a:xfrm>
          <a:prstGeom prst="rect">
            <a:avLst/>
          </a:prstGeom>
          <a:noFill/>
          <a:ln w="9525">
            <a:noFill/>
          </a:ln>
        </p:spPr>
      </p:pic>
      <p:sp>
        <p:nvSpPr>
          <p:cNvPr id="3" name="标题 1" title=""/>
          <p:cNvSpPr>
            <a:spLocks noGrp="1"/>
          </p:cNvSpPr>
          <p:nvPr>
            <p:custDataLst>
              <p:tags r:id="rId9"/>
            </p:custDataLst>
          </p:nvPr>
        </p:nvSpPr>
        <p:spPr>
          <a:xfrm>
            <a:off x="646612" y="332532"/>
            <a:ext cx="10971372" cy="648072"/>
          </a:xfrm>
          <a:prstGeom prst="rect">
            <a:avLst/>
          </a:prstGeom>
        </p:spPr>
        <p:txBody>
          <a:bodyPr vert="horz" lIns="91440" tIns="45720" rIns="91440" bIns="45720" rtlCol="0" anchor="ctr">
            <a:normAutofit/>
          </a:bodyPr>
          <a:lstStyle>
            <a:defPPr>
              <a:defRPr lang="zh-CN"/>
            </a:defPPr>
            <a:lvl1pPr marL="0" algn="l" defTabSz="914400" rtl="0" eaLnBrk="1" latinLnBrk="0" hangingPunct="1">
              <a:spcBef>
                <a:spcPct val="0"/>
              </a:spcBef>
              <a:buNone/>
              <a:defRPr sz="2800" b="1" kern="1200">
                <a:ln>
                  <a:noFill/>
                </a:ln>
                <a:solidFill>
                  <a:srgbClr val="4C72B2"/>
                </a:solidFill>
                <a:effectLst/>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000000"/>
                </a:solidFill>
                <a:latin typeface="汉仪粗简黑简" panose="00020600040101010101" charset="-122"/>
                <a:ea typeface="汉仪粗简黑简" panose="00020600040101010101" charset="-122"/>
                <a:cs typeface="汉仪粗简黑简" panose="00020600040101010101" charset="-122"/>
              </a:rPr>
              <a:t>二、党的执政理念 </a:t>
            </a:r>
            <a:endParaRPr lang="zh-CN" altLang="en-US">
              <a:solidFill>
                <a:srgbClr val="000000"/>
              </a:solidFill>
              <a:latin typeface="汉仪粗简黑简" panose="00020600040101010101" charset="-122"/>
              <a:ea typeface="汉仪粗简黑简" panose="00020600040101010101" charset="-122"/>
              <a:cs typeface="汉仪粗简黑简" panose="00020600040101010101" charset="-122"/>
            </a:endParaRPr>
          </a:p>
        </p:txBody>
      </p:sp>
    </p:spTree>
    <p:custDataLst>
      <p:tags r:id="rId10"/>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custDataLst>
            <p:tags r:id="rId2"/>
          </p:custDataLst>
        </p:nvPr>
      </p:nvGrpSpPr>
      <p:grpSpPr>
        <a:xfrm>
          <a:off x="0" y="0"/>
          <a:ext cx="0" cy="0"/>
        </a:xfrm>
      </p:grpSpPr>
      <p:pic>
        <p:nvPicPr>
          <p:cNvPr id="6" name="图片 5" title=""/>
          <p:cNvPicPr>
            <a:picLocks noChangeAspect="1"/>
          </p:cNvPicPr>
          <p:nvPr>
            <p:custDataLst>
              <p:tags r:id="rId4"/>
            </p:custDataLst>
          </p:nvPr>
        </p:nvPicPr>
        <p:blipFill>
          <a:blip r:embed="rId3"/>
          <a:stretch>
            <a:fillRect/>
          </a:stretch>
        </p:blipFill>
        <p:spPr>
          <a:xfrm>
            <a:off x="-37" y="0"/>
            <a:ext cx="12190170" cy="6858000"/>
          </a:xfrm>
          <a:prstGeom prst="rect">
            <a:avLst/>
          </a:prstGeom>
        </p:spPr>
      </p:pic>
      <p:sp>
        <p:nvSpPr>
          <p:cNvPr id="60" name="文本框 59" title=""/>
          <p:cNvSpPr txBox="1"/>
          <p:nvPr>
            <p:custDataLst>
              <p:tags r:id="rId5"/>
            </p:custDataLst>
          </p:nvPr>
        </p:nvSpPr>
        <p:spPr>
          <a:xfrm>
            <a:off x="910466" y="1844661"/>
            <a:ext cx="4951379" cy="5016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65" b="1">
                <a:solidFill>
                  <a:srgbClr val="000000"/>
                </a:solidFill>
                <a:latin typeface="汉仪粗简黑简" panose="00020600040101010101" charset="-122"/>
                <a:ea typeface="汉仪粗简黑简" panose="00020600040101010101" charset="-122"/>
                <a:cs typeface="汉仪粗简黑简" panose="00020600040101010101" charset="-122"/>
              </a:rPr>
              <a:t>3、怎样做？</a:t>
            </a:r>
            <a:endParaRPr lang="zh-CN" altLang="en-US" sz="2665" b="1">
              <a:solidFill>
                <a:srgbClr val="000000"/>
              </a:solidFill>
              <a:latin typeface="汉仪粗简黑简" panose="00020600040101010101" charset="-122"/>
              <a:ea typeface="汉仪粗简黑简" panose="00020600040101010101" charset="-122"/>
              <a:cs typeface="汉仪粗简黑简" panose="00020600040101010101" charset="-122"/>
            </a:endParaRPr>
          </a:p>
        </p:txBody>
      </p:sp>
      <p:sp>
        <p:nvSpPr>
          <p:cNvPr id="13" name="文本框 12" title=""/>
          <p:cNvSpPr txBox="1"/>
          <p:nvPr>
            <p:custDataLst>
              <p:tags r:id="rId6"/>
            </p:custDataLst>
          </p:nvPr>
        </p:nvSpPr>
        <p:spPr>
          <a:xfrm>
            <a:off x="694690" y="2780665"/>
            <a:ext cx="9161780" cy="25558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spcAft>
                <a:spcPct val="0"/>
              </a:spcAft>
              <a:tabLst>
                <a:tab pos="1029335"/>
                <a:tab pos="1850390"/>
                <a:tab pos="2538095"/>
                <a:tab pos="3221990"/>
              </a:tabLst>
            </a:pPr>
            <a:r>
              <a:rPr lang="zh-CN" sz="2665">
                <a:solidFill>
                  <a:schemeClr val="dk1"/>
                </a:solidFill>
                <a:latin typeface="汉仪粗简黑简" panose="00020600040101010101" charset="-122"/>
                <a:ea typeface="汉仪粗简黑简" panose="00020600040101010101" charset="-122"/>
                <a:cs typeface="汉仪粗简黑简" panose="00020600040101010101" charset="-122"/>
              </a:rPr>
              <a:t>（</a:t>
            </a:r>
            <a:r>
              <a:rPr lang="en-US" altLang="zh-CN" sz="2665">
                <a:solidFill>
                  <a:schemeClr val="dk1"/>
                </a:solidFill>
                <a:latin typeface="汉仪粗简黑简" panose="00020600040101010101" charset="-122"/>
                <a:ea typeface="汉仪粗简黑简" panose="00020600040101010101" charset="-122"/>
                <a:cs typeface="汉仪粗简黑简" panose="00020600040101010101" charset="-122"/>
              </a:rPr>
              <a:t>1</a:t>
            </a:r>
            <a:r>
              <a:rPr lang="zh-CN" altLang="en-US" sz="2665">
                <a:solidFill>
                  <a:schemeClr val="dk1"/>
                </a:solidFill>
                <a:latin typeface="汉仪粗简黑简" panose="00020600040101010101" charset="-122"/>
                <a:ea typeface="汉仪粗简黑简" panose="00020600040101010101" charset="-122"/>
                <a:cs typeface="汉仪粗简黑简" panose="00020600040101010101" charset="-122"/>
              </a:rPr>
              <a:t>）</a:t>
            </a:r>
            <a:r>
              <a:rPr sz="2665">
                <a:solidFill>
                  <a:schemeClr val="dk1"/>
                </a:solidFill>
                <a:latin typeface="汉仪粗简黑简" panose="00020600040101010101" charset="-122"/>
                <a:ea typeface="汉仪粗简黑简" panose="00020600040101010101" charset="-122"/>
                <a:cs typeface="汉仪粗简黑简" panose="00020600040101010101" charset="-122"/>
              </a:rPr>
              <a:t>践行根本宗旨，</a:t>
            </a:r>
            <a:endParaRPr sz="2665">
              <a:solidFill>
                <a:schemeClr val="dk1"/>
              </a:solidFill>
              <a:latin typeface="汉仪粗简黑简" panose="00020600040101010101" charset="-122"/>
              <a:ea typeface="汉仪粗简黑简" panose="00020600040101010101" charset="-122"/>
              <a:cs typeface="汉仪粗简黑简" panose="00020600040101010101" charset="-122"/>
            </a:endParaRPr>
          </a:p>
          <a:p>
            <a:pPr fontAlgn="auto">
              <a:lnSpc>
                <a:spcPct val="150000"/>
              </a:lnSpc>
              <a:spcAft>
                <a:spcPct val="0"/>
              </a:spcAft>
              <a:tabLst>
                <a:tab pos="1029335"/>
                <a:tab pos="1850390"/>
                <a:tab pos="2538095"/>
                <a:tab pos="3221990"/>
              </a:tabLst>
            </a:pPr>
            <a:r>
              <a:rPr lang="zh-CN" sz="2665">
                <a:solidFill>
                  <a:schemeClr val="dk1"/>
                </a:solidFill>
                <a:latin typeface="汉仪粗简黑简" panose="00020600040101010101" charset="-122"/>
                <a:ea typeface="汉仪粗简黑简" panose="00020600040101010101" charset="-122"/>
                <a:cs typeface="汉仪粗简黑简" panose="00020600040101010101" charset="-122"/>
              </a:rPr>
              <a:t>（</a:t>
            </a:r>
            <a:r>
              <a:rPr lang="en-US" altLang="zh-CN" sz="2665">
                <a:solidFill>
                  <a:schemeClr val="dk1"/>
                </a:solidFill>
                <a:latin typeface="汉仪粗简黑简" panose="00020600040101010101" charset="-122"/>
                <a:ea typeface="汉仪粗简黑简" panose="00020600040101010101" charset="-122"/>
                <a:cs typeface="汉仪粗简黑简" panose="00020600040101010101" charset="-122"/>
              </a:rPr>
              <a:t>2</a:t>
            </a:r>
            <a:r>
              <a:rPr lang="zh-CN" altLang="en-US" sz="2665">
                <a:solidFill>
                  <a:schemeClr val="dk1"/>
                </a:solidFill>
                <a:latin typeface="汉仪粗简黑简" panose="00020600040101010101" charset="-122"/>
                <a:ea typeface="汉仪粗简黑简" panose="00020600040101010101" charset="-122"/>
                <a:cs typeface="汉仪粗简黑简" panose="00020600040101010101" charset="-122"/>
              </a:rPr>
              <a:t>）</a:t>
            </a:r>
            <a:r>
              <a:rPr sz="2665">
                <a:solidFill>
                  <a:schemeClr val="dk1"/>
                </a:solidFill>
                <a:latin typeface="汉仪粗简黑简" panose="00020600040101010101" charset="-122"/>
                <a:ea typeface="汉仪粗简黑简" panose="00020600040101010101" charset="-122"/>
                <a:cs typeface="汉仪粗简黑简" panose="00020600040101010101" charset="-122"/>
              </a:rPr>
              <a:t>树牢群众观点，贯彻群众路线，尊重人民首创精神</a:t>
            </a:r>
            <a:endParaRPr sz="2665">
              <a:solidFill>
                <a:schemeClr val="dk1"/>
              </a:solidFill>
              <a:latin typeface="汉仪粗简黑简" panose="00020600040101010101" charset="-122"/>
              <a:ea typeface="汉仪粗简黑简" panose="00020600040101010101" charset="-122"/>
              <a:cs typeface="汉仪粗简黑简" panose="00020600040101010101" charset="-122"/>
            </a:endParaRPr>
          </a:p>
          <a:p>
            <a:pPr fontAlgn="auto">
              <a:lnSpc>
                <a:spcPct val="150000"/>
              </a:lnSpc>
              <a:spcAft>
                <a:spcPct val="0"/>
              </a:spcAft>
              <a:tabLst>
                <a:tab pos="1029335"/>
                <a:tab pos="1850390"/>
                <a:tab pos="2538095"/>
                <a:tab pos="3221990"/>
              </a:tabLst>
            </a:pPr>
            <a:r>
              <a:rPr lang="zh-CN" sz="2665">
                <a:solidFill>
                  <a:schemeClr val="dk1"/>
                </a:solidFill>
                <a:latin typeface="汉仪粗简黑简" panose="00020600040101010101" charset="-122"/>
                <a:ea typeface="汉仪粗简黑简" panose="00020600040101010101" charset="-122"/>
                <a:cs typeface="汉仪粗简黑简" panose="00020600040101010101" charset="-122"/>
              </a:rPr>
              <a:t>（</a:t>
            </a:r>
            <a:r>
              <a:rPr lang="en-US" altLang="zh-CN" sz="2665">
                <a:solidFill>
                  <a:schemeClr val="dk1"/>
                </a:solidFill>
                <a:latin typeface="汉仪粗简黑简" panose="00020600040101010101" charset="-122"/>
                <a:ea typeface="汉仪粗简黑简" panose="00020600040101010101" charset="-122"/>
                <a:cs typeface="汉仪粗简黑简" panose="00020600040101010101" charset="-122"/>
              </a:rPr>
              <a:t>3</a:t>
            </a:r>
            <a:r>
              <a:rPr lang="zh-CN" altLang="en-US" sz="2665">
                <a:solidFill>
                  <a:schemeClr val="dk1"/>
                </a:solidFill>
                <a:latin typeface="汉仪粗简黑简" panose="00020600040101010101" charset="-122"/>
                <a:ea typeface="汉仪粗简黑简" panose="00020600040101010101" charset="-122"/>
                <a:cs typeface="汉仪粗简黑简" panose="00020600040101010101" charset="-122"/>
              </a:rPr>
              <a:t>）</a:t>
            </a:r>
            <a:r>
              <a:rPr sz="2665">
                <a:solidFill>
                  <a:schemeClr val="dk1"/>
                </a:solidFill>
                <a:latin typeface="汉仪粗简黑简" panose="00020600040101010101" charset="-122"/>
                <a:ea typeface="汉仪粗简黑简" panose="00020600040101010101" charset="-122"/>
                <a:cs typeface="汉仪粗简黑简" panose="00020600040101010101" charset="-122"/>
              </a:rPr>
              <a:t>坚持党在社会主义初级阶段的基本路线</a:t>
            </a:r>
            <a:endParaRPr sz="2665">
              <a:solidFill>
                <a:schemeClr val="dk1"/>
              </a:solidFill>
              <a:latin typeface="汉仪粗简黑简" panose="00020600040101010101" charset="-122"/>
              <a:ea typeface="汉仪粗简黑简" panose="00020600040101010101" charset="-122"/>
              <a:cs typeface="汉仪粗简黑简" panose="00020600040101010101" charset="-122"/>
            </a:endParaRPr>
          </a:p>
          <a:p>
            <a:pPr algn="l">
              <a:lnSpc>
                <a:spcPct val="150000"/>
              </a:lnSpc>
              <a:spcBef>
                <a:spcPct val="0"/>
              </a:spcBef>
            </a:pPr>
            <a:endParaRPr lang="zh-CN" sz="2665">
              <a:solidFill>
                <a:schemeClr val="dk1"/>
              </a:solidFill>
              <a:effectLst>
                <a:outerShdw blurRad="38100" dist="38100" dir="2700000" algn="tl">
                  <a:srgbClr val="000000">
                    <a:alpha val="43137"/>
                  </a:srgbClr>
                </a:outerShdw>
              </a:effectLst>
              <a:latin typeface="汉仪粗简黑简" panose="00020600040101010101" charset="-122"/>
              <a:ea typeface="汉仪粗简黑简" panose="00020600040101010101" charset="-122"/>
              <a:cs typeface="汉仪粗简黑简" panose="00020600040101010101" charset="-122"/>
              <a:sym typeface="+mn-ea"/>
            </a:endParaRPr>
          </a:p>
        </p:txBody>
      </p:sp>
      <p:sp>
        <p:nvSpPr>
          <p:cNvPr id="4" name="标题 1" title=""/>
          <p:cNvSpPr>
            <a:spLocks noGrp="1"/>
          </p:cNvSpPr>
          <p:nvPr>
            <p:custDataLst>
              <p:tags r:id="rId7"/>
            </p:custDataLst>
          </p:nvPr>
        </p:nvSpPr>
        <p:spPr>
          <a:xfrm>
            <a:off x="910772" y="908477"/>
            <a:ext cx="10971372" cy="648072"/>
          </a:xfrm>
          <a:prstGeom prst="rect">
            <a:avLst/>
          </a:prstGeom>
        </p:spPr>
        <p:txBody>
          <a:bodyPr vert="horz" lIns="91440" tIns="45720" rIns="91440" bIns="45720" rtlCol="0" anchor="ctr">
            <a:normAutofit/>
          </a:bodyPr>
          <a:lstStyle>
            <a:defPPr>
              <a:defRPr lang="zh-CN"/>
            </a:defPPr>
            <a:lvl1pPr marL="0" algn="l" defTabSz="914400" rtl="0" eaLnBrk="1" latinLnBrk="0" hangingPunct="1">
              <a:spcBef>
                <a:spcPct val="0"/>
              </a:spcBef>
              <a:buNone/>
              <a:defRPr sz="2800" b="1" kern="1200">
                <a:ln>
                  <a:noFill/>
                </a:ln>
                <a:solidFill>
                  <a:srgbClr val="4C72B2"/>
                </a:solidFill>
                <a:effectLst/>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000000"/>
                </a:solidFill>
                <a:latin typeface="汉仪粗简黑简" panose="00020600040101010101" charset="-122"/>
                <a:ea typeface="汉仪粗简黑简" panose="00020600040101010101" charset="-122"/>
                <a:cs typeface="汉仪粗简黑简" panose="00020600040101010101" charset="-122"/>
              </a:rPr>
              <a:t>二、党的执政理念 </a:t>
            </a:r>
            <a:endParaRPr lang="zh-CN" altLang="en-US">
              <a:solidFill>
                <a:srgbClr val="000000"/>
              </a:solidFill>
              <a:latin typeface="汉仪粗简黑简" panose="00020600040101010101" charset="-122"/>
              <a:ea typeface="汉仪粗简黑简" panose="00020600040101010101" charset="-122"/>
              <a:cs typeface="汉仪粗简黑简" panose="00020600040101010101" charset="-122"/>
            </a:endParaRPr>
          </a:p>
        </p:txBody>
      </p:sp>
    </p:spTree>
    <p:custDataLst>
      <p:tags r:id="rId8"/>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custDataLst>
            <p:tags r:id="rId2"/>
          </p:custDataLst>
        </p:nvPr>
      </p:nvGrpSpPr>
      <p:grpSpPr>
        <a:xfrm>
          <a:off x="0" y="0"/>
          <a:ext cx="0" cy="0"/>
        </a:xfrm>
      </p:grpSpPr>
      <p:pic>
        <p:nvPicPr>
          <p:cNvPr id="6" name="图片 5" title=""/>
          <p:cNvPicPr>
            <a:picLocks noChangeAspect="1"/>
          </p:cNvPicPr>
          <p:nvPr>
            <p:custDataLst>
              <p:tags r:id="rId4"/>
            </p:custDataLst>
          </p:nvPr>
        </p:nvPicPr>
        <p:blipFill>
          <a:blip r:embed="rId3"/>
          <a:stretch>
            <a:fillRect/>
          </a:stretch>
        </p:blipFill>
        <p:spPr>
          <a:xfrm>
            <a:off x="-37" y="0"/>
            <a:ext cx="12190170" cy="6858000"/>
          </a:xfrm>
          <a:prstGeom prst="rect">
            <a:avLst/>
          </a:prstGeom>
        </p:spPr>
      </p:pic>
      <p:sp>
        <p:nvSpPr>
          <p:cNvPr id="60" name="文本框 59" title=""/>
          <p:cNvSpPr txBox="1"/>
          <p:nvPr>
            <p:custDataLst>
              <p:tags r:id="rId5"/>
            </p:custDataLst>
          </p:nvPr>
        </p:nvSpPr>
        <p:spPr>
          <a:xfrm>
            <a:off x="766314" y="1268671"/>
            <a:ext cx="4951379" cy="5016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65" b="1">
                <a:solidFill>
                  <a:srgbClr val="000000"/>
                </a:solidFill>
                <a:latin typeface="汉仪粗简黑简" panose="00020600040101010101" charset="-122"/>
                <a:ea typeface="汉仪粗简黑简" panose="00020600040101010101" charset="-122"/>
                <a:cs typeface="汉仪粗简黑简" panose="00020600040101010101" charset="-122"/>
              </a:rPr>
              <a:t>4、党在新时代的新目标</a:t>
            </a:r>
            <a:endParaRPr lang="zh-CN" altLang="en-US" sz="2665" b="1">
              <a:solidFill>
                <a:srgbClr val="000000"/>
              </a:solidFill>
              <a:latin typeface="汉仪粗简黑简" panose="00020600040101010101" charset="-122"/>
              <a:ea typeface="汉仪粗简黑简" panose="00020600040101010101" charset="-122"/>
              <a:cs typeface="汉仪粗简黑简" panose="00020600040101010101" charset="-122"/>
            </a:endParaRPr>
          </a:p>
        </p:txBody>
      </p:sp>
      <p:sp>
        <p:nvSpPr>
          <p:cNvPr id="13" name="文本框 12" title=""/>
          <p:cNvSpPr txBox="1"/>
          <p:nvPr>
            <p:custDataLst>
              <p:tags r:id="rId6"/>
            </p:custDataLst>
          </p:nvPr>
        </p:nvSpPr>
        <p:spPr>
          <a:xfrm>
            <a:off x="611832" y="1844944"/>
            <a:ext cx="11194571" cy="563689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spcBef>
                <a:spcPct val="0"/>
              </a:spcBef>
            </a:pPr>
            <a:r>
              <a:rPr lang="en-US" sz="2665">
                <a:solidFill>
                  <a:schemeClr val="dk1"/>
                </a:solidFill>
                <a:effectLst>
                  <a:outerShdw blurRad="38100" dist="38100" dir="2700000" algn="tl">
                    <a:srgbClr val="C0C0C0"/>
                  </a:outerShdw>
                </a:effectLst>
                <a:latin typeface="汉仪粗简黑简" panose="00020600040101010101" charset="-122"/>
                <a:ea typeface="汉仪粗简黑简" panose="00020600040101010101" charset="-122"/>
                <a:cs typeface="汉仪粗简黑简" panose="00020600040101010101" charset="-122"/>
                <a:sym typeface="宋体" panose="02010600030101010101" pitchFamily="2" charset="-122"/>
              </a:rPr>
              <a:t>    </a:t>
            </a:r>
            <a:r>
              <a:rPr sz="2665">
                <a:solidFill>
                  <a:schemeClr val="dk1"/>
                </a:solidFill>
                <a:effectLst>
                  <a:outerShdw blurRad="38100" dist="38100" dir="2700000" algn="tl">
                    <a:srgbClr val="C0C0C0"/>
                  </a:outerShdw>
                </a:effectLst>
                <a:latin typeface="汉仪粗简黑简" panose="00020600040101010101" charset="-122"/>
                <a:ea typeface="汉仪粗简黑简" panose="00020600040101010101" charset="-122"/>
                <a:cs typeface="汉仪粗简黑简" panose="00020600040101010101" charset="-122"/>
                <a:sym typeface="宋体" panose="02010600030101010101" pitchFamily="2" charset="-122"/>
              </a:rPr>
              <a:t>到21世纪中叶</a:t>
            </a:r>
            <a:r>
              <a:rPr lang="zh-CN" sz="2665">
                <a:solidFill>
                  <a:schemeClr val="dk1"/>
                </a:solidFill>
                <a:effectLst>
                  <a:outerShdw blurRad="38100" dist="38100" dir="2700000" algn="tl">
                    <a:srgbClr val="C0C0C0"/>
                  </a:outerShdw>
                </a:effectLst>
                <a:latin typeface="汉仪粗简黑简" panose="00020600040101010101" charset="-122"/>
                <a:ea typeface="汉仪粗简黑简" panose="00020600040101010101" charset="-122"/>
                <a:cs typeface="汉仪粗简黑简" panose="00020600040101010101" charset="-122"/>
                <a:sym typeface="宋体" panose="02010600030101010101" pitchFamily="2" charset="-122"/>
              </a:rPr>
              <a:t>要达到的目标：</a:t>
            </a:r>
            <a:endParaRPr lang="zh-CN" sz="2665">
              <a:solidFill>
                <a:schemeClr val="dk1"/>
              </a:solidFill>
              <a:effectLst>
                <a:outerShdw blurRad="38100" dist="38100" dir="2700000" algn="tl">
                  <a:srgbClr val="C0C0C0"/>
                </a:outerShdw>
              </a:effectLst>
              <a:latin typeface="汉仪粗简黑简" panose="00020600040101010101" charset="-122"/>
              <a:ea typeface="汉仪粗简黑简" panose="00020600040101010101" charset="-122"/>
              <a:cs typeface="汉仪粗简黑简" panose="00020600040101010101" charset="-122"/>
              <a:sym typeface="宋体" panose="02010600030101010101" pitchFamily="2" charset="-122"/>
            </a:endParaRPr>
          </a:p>
          <a:p>
            <a:pPr algn="l" fontAlgn="auto">
              <a:lnSpc>
                <a:spcPct val="150000"/>
              </a:lnSpc>
              <a:spcBef>
                <a:spcPct val="0"/>
              </a:spcBef>
            </a:pPr>
            <a:r>
              <a:rPr lang="zh-CN" sz="2665">
                <a:solidFill>
                  <a:schemeClr val="dk1"/>
                </a:solidFill>
                <a:effectLst>
                  <a:outerShdw blurRad="38100" dist="38100" dir="2700000" algn="tl">
                    <a:srgbClr val="C0C0C0"/>
                  </a:outerShdw>
                </a:effectLst>
                <a:latin typeface="汉仪粗简黑简" panose="00020600040101010101" charset="-122"/>
                <a:ea typeface="汉仪粗简黑简" panose="00020600040101010101" charset="-122"/>
                <a:cs typeface="汉仪粗简黑简" panose="00020600040101010101" charset="-122"/>
                <a:sym typeface="宋体" panose="02010600030101010101" pitchFamily="2" charset="-122"/>
              </a:rPr>
              <a:t>①</a:t>
            </a:r>
            <a:r>
              <a:rPr sz="2665">
                <a:solidFill>
                  <a:schemeClr val="dk1"/>
                </a:solidFill>
                <a:effectLst>
                  <a:outerShdw blurRad="38100" dist="38100" dir="2700000" algn="tl">
                    <a:srgbClr val="C0C0C0"/>
                  </a:outerShdw>
                </a:effectLst>
                <a:latin typeface="汉仪粗简黑简" panose="00020600040101010101" charset="-122"/>
                <a:ea typeface="汉仪粗简黑简" panose="00020600040101010101" charset="-122"/>
                <a:cs typeface="汉仪粗简黑简" panose="00020600040101010101" charset="-122"/>
                <a:sym typeface="宋体" panose="02010600030101010101" pitchFamily="2" charset="-122"/>
              </a:rPr>
              <a:t>我国物质文明、政治文明、精神文明、社会文明、生态文明将全面提升，</a:t>
            </a:r>
            <a:endParaRPr sz="2665">
              <a:solidFill>
                <a:schemeClr val="dk1"/>
              </a:solidFill>
              <a:effectLst>
                <a:outerShdw blurRad="38100" dist="38100" dir="2700000" algn="tl">
                  <a:srgbClr val="C0C0C0"/>
                </a:outerShdw>
              </a:effectLst>
              <a:latin typeface="汉仪粗简黑简" panose="00020600040101010101" charset="-122"/>
              <a:ea typeface="汉仪粗简黑简" panose="00020600040101010101" charset="-122"/>
              <a:cs typeface="汉仪粗简黑简" panose="00020600040101010101" charset="-122"/>
              <a:sym typeface="宋体" panose="02010600030101010101" pitchFamily="2" charset="-122"/>
            </a:endParaRPr>
          </a:p>
          <a:p>
            <a:pPr algn="l" fontAlgn="auto">
              <a:lnSpc>
                <a:spcPct val="150000"/>
              </a:lnSpc>
              <a:spcBef>
                <a:spcPct val="0"/>
              </a:spcBef>
            </a:pPr>
            <a:r>
              <a:rPr sz="2665">
                <a:solidFill>
                  <a:schemeClr val="dk1"/>
                </a:solidFill>
                <a:effectLst>
                  <a:outerShdw blurRad="38100" dist="38100" dir="2700000" algn="tl">
                    <a:srgbClr val="C0C0C0"/>
                  </a:outerShdw>
                </a:effectLst>
                <a:latin typeface="汉仪粗简黑简" panose="00020600040101010101" charset="-122"/>
                <a:ea typeface="汉仪粗简黑简" panose="00020600040101010101" charset="-122"/>
                <a:cs typeface="汉仪粗简黑简" panose="00020600040101010101" charset="-122"/>
                <a:sym typeface="宋体" panose="02010600030101010101" pitchFamily="2" charset="-122"/>
              </a:rPr>
              <a:t>②全面实现国家治理体系和治理能力现代化,中国特色社会主义制度更加巩固、优越性充分展现，</a:t>
            </a:r>
            <a:endParaRPr sz="2665">
              <a:solidFill>
                <a:schemeClr val="dk1"/>
              </a:solidFill>
              <a:effectLst>
                <a:outerShdw blurRad="38100" dist="38100" dir="2700000" algn="tl">
                  <a:srgbClr val="C0C0C0"/>
                </a:outerShdw>
              </a:effectLst>
              <a:latin typeface="汉仪粗简黑简" panose="00020600040101010101" charset="-122"/>
              <a:ea typeface="汉仪粗简黑简" panose="00020600040101010101" charset="-122"/>
              <a:cs typeface="汉仪粗简黑简" panose="00020600040101010101" charset="-122"/>
              <a:sym typeface="宋体" panose="02010600030101010101" pitchFamily="2" charset="-122"/>
            </a:endParaRPr>
          </a:p>
          <a:p>
            <a:pPr algn="l" fontAlgn="auto">
              <a:lnSpc>
                <a:spcPct val="150000"/>
              </a:lnSpc>
              <a:spcBef>
                <a:spcPct val="0"/>
              </a:spcBef>
            </a:pPr>
            <a:r>
              <a:rPr sz="2665">
                <a:solidFill>
                  <a:schemeClr val="dk1"/>
                </a:solidFill>
                <a:effectLst>
                  <a:outerShdw blurRad="38100" dist="38100" dir="2700000" algn="tl">
                    <a:srgbClr val="C0C0C0"/>
                  </a:outerShdw>
                </a:effectLst>
                <a:latin typeface="汉仪粗简黑简" panose="00020600040101010101" charset="-122"/>
                <a:ea typeface="汉仪粗简黑简" panose="00020600040101010101" charset="-122"/>
                <a:cs typeface="汉仪粗简黑简" panose="00020600040101010101" charset="-122"/>
                <a:sym typeface="宋体" panose="02010600030101010101" pitchFamily="2" charset="-122"/>
              </a:rPr>
              <a:t>③成为综合国力和国际影响力领先的国家，</a:t>
            </a:r>
            <a:endParaRPr sz="2665">
              <a:solidFill>
                <a:schemeClr val="dk1"/>
              </a:solidFill>
              <a:effectLst>
                <a:outerShdw blurRad="38100" dist="38100" dir="2700000" algn="tl">
                  <a:srgbClr val="C0C0C0"/>
                </a:outerShdw>
              </a:effectLst>
              <a:latin typeface="汉仪粗简黑简" panose="00020600040101010101" charset="-122"/>
              <a:ea typeface="汉仪粗简黑简" panose="00020600040101010101" charset="-122"/>
              <a:cs typeface="汉仪粗简黑简" panose="00020600040101010101" charset="-122"/>
              <a:sym typeface="宋体" panose="02010600030101010101" pitchFamily="2" charset="-122"/>
            </a:endParaRPr>
          </a:p>
          <a:p>
            <a:pPr algn="l" fontAlgn="auto">
              <a:lnSpc>
                <a:spcPct val="150000"/>
              </a:lnSpc>
              <a:spcBef>
                <a:spcPct val="0"/>
              </a:spcBef>
            </a:pPr>
            <a:r>
              <a:rPr lang="zh-CN" altLang="en-US" sz="2665">
                <a:solidFill>
                  <a:schemeClr val="dk1"/>
                </a:solidFill>
                <a:latin typeface="汉仪粗简黑简" panose="00020600040101010101" charset="-122"/>
                <a:ea typeface="汉仪粗简黑简" panose="00020600040101010101" charset="-122"/>
                <a:cs typeface="汉仪粗简黑简" panose="00020600040101010101" charset="-122"/>
                <a:sym typeface="+mn-ea"/>
              </a:rPr>
              <a:t>④</a:t>
            </a:r>
            <a:r>
              <a:rPr sz="2665">
                <a:solidFill>
                  <a:schemeClr val="dk1"/>
                </a:solidFill>
                <a:effectLst>
                  <a:outerShdw blurRad="38100" dist="38100" dir="2700000" algn="tl">
                    <a:srgbClr val="C0C0C0"/>
                  </a:outerShdw>
                </a:effectLst>
                <a:latin typeface="汉仪粗简黑简" panose="00020600040101010101" charset="-122"/>
                <a:ea typeface="汉仪粗简黑简" panose="00020600040101010101" charset="-122"/>
                <a:cs typeface="汉仪粗简黑简" panose="00020600040101010101" charset="-122"/>
                <a:sym typeface="宋体" panose="02010600030101010101" pitchFamily="2" charset="-122"/>
              </a:rPr>
              <a:t>全体人民共同富裕基本实现，我国人民将享有更加幸福安康的生活，</a:t>
            </a:r>
            <a:endParaRPr sz="2665">
              <a:solidFill>
                <a:schemeClr val="dk1"/>
              </a:solidFill>
              <a:effectLst>
                <a:outerShdw blurRad="38100" dist="38100" dir="2700000" algn="tl">
                  <a:srgbClr val="C0C0C0"/>
                </a:outerShdw>
              </a:effectLst>
              <a:latin typeface="汉仪粗简黑简" panose="00020600040101010101" charset="-122"/>
              <a:ea typeface="汉仪粗简黑简" panose="00020600040101010101" charset="-122"/>
              <a:cs typeface="汉仪粗简黑简" panose="00020600040101010101" charset="-122"/>
              <a:sym typeface="宋体" panose="02010600030101010101" pitchFamily="2" charset="-122"/>
            </a:endParaRPr>
          </a:p>
          <a:p>
            <a:pPr algn="l" fontAlgn="auto">
              <a:lnSpc>
                <a:spcPct val="150000"/>
              </a:lnSpc>
              <a:spcBef>
                <a:spcPct val="0"/>
              </a:spcBef>
            </a:pPr>
            <a:r>
              <a:rPr sz="2665">
                <a:solidFill>
                  <a:schemeClr val="dk1"/>
                </a:solidFill>
                <a:effectLst>
                  <a:outerShdw blurRad="38100" dist="38100" dir="2700000" algn="tl">
                    <a:srgbClr val="C0C0C0"/>
                  </a:outerShdw>
                </a:effectLst>
                <a:latin typeface="汉仪粗简黑简" panose="00020600040101010101" charset="-122"/>
                <a:ea typeface="汉仪粗简黑简" panose="00020600040101010101" charset="-122"/>
                <a:cs typeface="汉仪粗简黑简" panose="00020600040101010101" charset="-122"/>
                <a:sym typeface="宋体" panose="02010600030101010101" pitchFamily="2" charset="-122"/>
              </a:rPr>
              <a:t>⑤中华民族将以更加昂扬的姿态屹立于世界民族之林。</a:t>
            </a:r>
            <a:endParaRPr sz="2665">
              <a:solidFill>
                <a:schemeClr val="dk1"/>
              </a:solidFill>
              <a:effectLst>
                <a:outerShdw blurRad="38100" dist="38100" dir="2700000" algn="tl">
                  <a:srgbClr val="C0C0C0"/>
                </a:outerShdw>
              </a:effectLst>
              <a:latin typeface="汉仪粗简黑简" panose="00020600040101010101" charset="-122"/>
              <a:ea typeface="汉仪粗简黑简" panose="00020600040101010101" charset="-122"/>
              <a:cs typeface="汉仪粗简黑简" panose="00020600040101010101" charset="-122"/>
              <a:sym typeface="宋体" panose="02010600030101010101" pitchFamily="2" charset="-122"/>
            </a:endParaRPr>
          </a:p>
          <a:p>
            <a:pPr fontAlgn="auto">
              <a:lnSpc>
                <a:spcPct val="150000"/>
              </a:lnSpc>
              <a:spcAft>
                <a:spcPct val="0"/>
              </a:spcAft>
              <a:tabLst>
                <a:tab pos="1029335"/>
                <a:tab pos="1850390"/>
                <a:tab pos="2538095"/>
                <a:tab pos="3221990"/>
              </a:tabLst>
            </a:pPr>
            <a:endParaRPr sz="2665">
              <a:solidFill>
                <a:schemeClr val="dk1"/>
              </a:solidFill>
              <a:effectLst>
                <a:outerShdw blurRad="38100" dist="38100" dir="2700000" algn="tl">
                  <a:srgbClr val="000000">
                    <a:alpha val="43137"/>
                  </a:srgbClr>
                </a:outerShdw>
              </a:effectLst>
              <a:latin typeface="汉仪粗简黑简" panose="00020600040101010101" charset="-122"/>
              <a:ea typeface="汉仪粗简黑简" panose="00020600040101010101" charset="-122"/>
              <a:cs typeface="汉仪粗简黑简" panose="00020600040101010101" charset="-122"/>
              <a:sym typeface="+mn-ea"/>
            </a:endParaRPr>
          </a:p>
          <a:p>
            <a:pPr algn="l">
              <a:lnSpc>
                <a:spcPct val="150000"/>
              </a:lnSpc>
              <a:spcBef>
                <a:spcPct val="0"/>
              </a:spcBef>
            </a:pPr>
            <a:endParaRPr lang="zh-CN" sz="2665">
              <a:solidFill>
                <a:schemeClr val="dk1"/>
              </a:solidFill>
              <a:effectLst>
                <a:outerShdw blurRad="38100" dist="38100" dir="2700000" algn="tl">
                  <a:srgbClr val="000000">
                    <a:alpha val="43137"/>
                  </a:srgbClr>
                </a:outerShdw>
              </a:effectLst>
              <a:latin typeface="汉仪粗简黑简" panose="00020600040101010101" charset="-122"/>
              <a:ea typeface="汉仪粗简黑简" panose="00020600040101010101" charset="-122"/>
              <a:cs typeface="汉仪粗简黑简" panose="00020600040101010101" charset="-122"/>
              <a:sym typeface="+mn-ea"/>
            </a:endParaRPr>
          </a:p>
        </p:txBody>
      </p:sp>
      <p:sp>
        <p:nvSpPr>
          <p:cNvPr id="4" name="标题 1" title=""/>
          <p:cNvSpPr>
            <a:spLocks noGrp="1"/>
          </p:cNvSpPr>
          <p:nvPr>
            <p:custDataLst>
              <p:tags r:id="rId7"/>
            </p:custDataLst>
          </p:nvPr>
        </p:nvSpPr>
        <p:spPr>
          <a:xfrm>
            <a:off x="694872" y="476677"/>
            <a:ext cx="10971372" cy="648072"/>
          </a:xfrm>
          <a:prstGeom prst="rect">
            <a:avLst/>
          </a:prstGeom>
        </p:spPr>
        <p:txBody>
          <a:bodyPr vert="horz" lIns="91440" tIns="45720" rIns="91440" bIns="45720" rtlCol="0" anchor="ctr">
            <a:normAutofit/>
          </a:bodyPr>
          <a:lstStyle>
            <a:defPPr>
              <a:defRPr lang="zh-CN"/>
            </a:defPPr>
            <a:lvl1pPr marL="0" algn="l" defTabSz="914400" rtl="0" eaLnBrk="1" latinLnBrk="0" hangingPunct="1">
              <a:spcBef>
                <a:spcPct val="0"/>
              </a:spcBef>
              <a:buNone/>
              <a:defRPr sz="2800" b="1" kern="1200">
                <a:ln>
                  <a:noFill/>
                </a:ln>
                <a:solidFill>
                  <a:srgbClr val="4C72B2"/>
                </a:solidFill>
                <a:effectLst/>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000000"/>
                </a:solidFill>
                <a:latin typeface="汉仪粗简黑简" panose="00020600040101010101" charset="-122"/>
                <a:ea typeface="汉仪粗简黑简" panose="00020600040101010101" charset="-122"/>
                <a:cs typeface="汉仪粗简黑简" panose="00020600040101010101" charset="-122"/>
              </a:rPr>
              <a:t>二、党的执政理念 </a:t>
            </a:r>
            <a:endParaRPr lang="zh-CN" altLang="en-US">
              <a:solidFill>
                <a:srgbClr val="000000"/>
              </a:solidFill>
              <a:latin typeface="汉仪粗简黑简" panose="00020600040101010101" charset="-122"/>
              <a:ea typeface="汉仪粗简黑简" panose="00020600040101010101" charset="-122"/>
              <a:cs typeface="汉仪粗简黑简" panose="00020600040101010101" charset="-122"/>
            </a:endParaRPr>
          </a:p>
        </p:txBody>
      </p:sp>
    </p:spTree>
    <p:custDataLst>
      <p:tags r:id="rId8"/>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custDataLst>
            <p:tags r:id="rId3"/>
          </p:custDataLst>
        </p:nvPr>
      </p:nvGrpSpPr>
      <p:grpSpPr>
        <a:xfrm>
          <a:off x="0" y="0"/>
          <a:ext cx="0" cy="0"/>
        </a:xfrm>
      </p:grpSpPr>
      <p:pic>
        <p:nvPicPr>
          <p:cNvPr id="6" name="图片 5" title=""/>
          <p:cNvPicPr>
            <a:picLocks noChangeAspect="1"/>
          </p:cNvPicPr>
          <p:nvPr>
            <p:custDataLst>
              <p:tags r:id="rId5"/>
            </p:custDataLst>
          </p:nvPr>
        </p:nvPicPr>
        <p:blipFill>
          <a:blip r:embed="rId4"/>
          <a:stretch>
            <a:fillRect/>
          </a:stretch>
        </p:blipFill>
        <p:spPr>
          <a:xfrm>
            <a:off x="118708" y="44450"/>
            <a:ext cx="12190170" cy="6858000"/>
          </a:xfrm>
          <a:prstGeom prst="rect">
            <a:avLst/>
          </a:prstGeom>
        </p:spPr>
      </p:pic>
      <p:sp>
        <p:nvSpPr>
          <p:cNvPr id="3" name="竖卷形 2" title=""/>
          <p:cNvSpPr/>
          <p:nvPr>
            <p:custDataLst>
              <p:tags r:id="rId6"/>
            </p:custDataLst>
          </p:nvPr>
        </p:nvSpPr>
        <p:spPr>
          <a:xfrm>
            <a:off x="1198621" y="3096327"/>
            <a:ext cx="747914" cy="2554841"/>
          </a:xfrm>
          <a:prstGeom prst="verticalScroll">
            <a:avLst/>
          </a:prstGeom>
          <a:noFill/>
          <a:ln>
            <a:solidFill>
              <a:srgbClr val="7030A0"/>
            </a:solidFill>
          </a:ln>
          <a:extLst>
            <a:ext uri="{909E8E84-426E-40DD-AFC4-6F175D3DCCD1}">
              <a14:hiddenFill xmlns:a14="http://schemas.microsoft.com/office/drawing/2010/main">
                <a:solidFill>
                  <a:srgbClr val="92D05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50000"/>
              </a:lnSpc>
            </a:pPr>
            <a:r>
              <a:rPr lang="zh-CN" altLang="en-US" sz="2000" b="1">
                <a:solidFill>
                  <a:schemeClr val="dk1"/>
                </a:solidFill>
                <a:latin typeface="汉仪粗简黑简" panose="00020600040101010101" charset="-122"/>
                <a:ea typeface="汉仪粗简黑简" panose="00020600040101010101" charset="-122"/>
                <a:sym typeface="+mn-ea"/>
              </a:rPr>
              <a:t>中国共产党</a:t>
            </a:r>
            <a:endParaRPr lang="zh-CN" altLang="en-US" sz="2000" b="1">
              <a:solidFill>
                <a:schemeClr val="dk1"/>
              </a:solidFill>
              <a:latin typeface="汉仪粗简黑简" panose="00020600040101010101" charset="-122"/>
              <a:ea typeface="汉仪粗简黑简" panose="00020600040101010101" charset="-122"/>
              <a:sym typeface="+mn-ea"/>
            </a:endParaRPr>
          </a:p>
        </p:txBody>
      </p:sp>
      <p:sp>
        <p:nvSpPr>
          <p:cNvPr id="5" name="左大括号 4" title=""/>
          <p:cNvSpPr/>
          <p:nvPr>
            <p:custDataLst>
              <p:tags r:id="rId7"/>
            </p:custDataLst>
          </p:nvPr>
        </p:nvSpPr>
        <p:spPr>
          <a:xfrm>
            <a:off x="2112894" y="3215050"/>
            <a:ext cx="720612" cy="2294532"/>
          </a:xfrm>
          <a:prstGeom prst="leftBrace">
            <a:avLst>
              <a:gd name="adj1" fmla="val 0"/>
              <a:gd name="adj2" fmla="val 50000"/>
            </a:avLst>
          </a:prstGeom>
          <a:ln w="53975">
            <a:solidFill>
              <a:srgbClr val="7030A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355">
              <a:solidFill>
                <a:schemeClr val="dk1"/>
              </a:solidFill>
              <a:latin typeface="汉仪粗简黑简" panose="00020600040101010101" charset="-122"/>
              <a:ea typeface="汉仪粗简黑简" panose="00020600040101010101" charset="-122"/>
            </a:endParaRPr>
          </a:p>
        </p:txBody>
      </p:sp>
      <p:sp>
        <p:nvSpPr>
          <p:cNvPr id="56326" name="文本框 6" title=""/>
          <p:cNvSpPr txBox="1"/>
          <p:nvPr>
            <p:custDataLst>
              <p:tags r:id="rId8"/>
            </p:custDataLst>
          </p:nvPr>
        </p:nvSpPr>
        <p:spPr>
          <a:xfrm>
            <a:off x="2878584" y="3053785"/>
            <a:ext cx="868544" cy="368300"/>
          </a:xfrm>
          <a:prstGeom prst="rect">
            <a:avLst/>
          </a:prstGeom>
          <a:noFill/>
          <a:ln w="9525">
            <a:solidFill>
              <a:srgbClr val="7030A0"/>
            </a:solidFill>
            <a:prstDash val="dashDot"/>
          </a:ln>
          <a:extLst>
            <a:ext uri="{909E8E84-426E-40DD-AFC4-6F175D3DCCD1}">
              <a14:hiddenFill xmlns:a14="http://schemas.microsoft.com/office/drawing/2010/main">
                <a:solidFill>
                  <a:schemeClr val="accent6"/>
                </a:solidFill>
              </a14:hiddenFill>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r>
              <a:rPr lang="zh-CN" altLang="en-US" b="1">
                <a:solidFill>
                  <a:schemeClr val="dk1"/>
                </a:solidFill>
                <a:latin typeface="汉仪粗简黑简" panose="00020600040101010101" charset="-122"/>
                <a:ea typeface="汉仪粗简黑简" panose="00020600040101010101" charset="-122"/>
              </a:rPr>
              <a:t>性质</a:t>
            </a:r>
            <a:endParaRPr lang="zh-CN" altLang="en-US" b="1">
              <a:solidFill>
                <a:schemeClr val="dk1"/>
              </a:solidFill>
              <a:latin typeface="汉仪粗简黑简" panose="00020600040101010101" charset="-122"/>
              <a:ea typeface="汉仪粗简黑简" panose="00020600040101010101" charset="-122"/>
            </a:endParaRPr>
          </a:p>
        </p:txBody>
      </p:sp>
      <p:sp>
        <p:nvSpPr>
          <p:cNvPr id="35" name="文本框 34" title=""/>
          <p:cNvSpPr txBox="1"/>
          <p:nvPr>
            <p:custDataLst>
              <p:tags r:id="rId9"/>
            </p:custDataLst>
          </p:nvPr>
        </p:nvSpPr>
        <p:spPr>
          <a:xfrm>
            <a:off x="6397840" y="2556658"/>
            <a:ext cx="2116124" cy="368300"/>
          </a:xfrm>
          <a:prstGeom prst="rect">
            <a:avLst/>
          </a:prstGeom>
          <a:noFill/>
          <a:ln w="19050">
            <a:solidFill>
              <a:srgbClr val="7030A0"/>
            </a:solidFill>
            <a:prstDash val="dashDot"/>
          </a:ln>
          <a:extLst>
            <a:ext uri="{909E8E84-426E-40DD-AFC4-6F175D3DCCD1}">
              <a14:hiddenFill xmlns:a14="http://schemas.microsoft.com/office/drawing/2010/main">
                <a:solidFill>
                  <a:schemeClr val="accent6"/>
                </a:solidFill>
              </a14:hiddenFill>
            </a:ext>
          </a:ex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mtClean="0">
                <a:solidFill>
                  <a:schemeClr val="dk1"/>
                </a:solidFill>
                <a:latin typeface="汉仪粗简黑简" panose="00020600040101010101" charset="-122"/>
                <a:ea typeface="汉仪粗简黑简" panose="00020600040101010101" charset="-122"/>
              </a:rPr>
              <a:t>中国工人阶级</a:t>
            </a:r>
            <a:endParaRPr lang="zh-CN" altLang="en-US" b="1" smtClean="0">
              <a:solidFill>
                <a:schemeClr val="dk1"/>
              </a:solidFill>
              <a:latin typeface="汉仪粗简黑简" panose="00020600040101010101" charset="-122"/>
              <a:ea typeface="汉仪粗简黑简" panose="00020600040101010101" charset="-122"/>
            </a:endParaRPr>
          </a:p>
        </p:txBody>
      </p:sp>
      <p:sp>
        <p:nvSpPr>
          <p:cNvPr id="36" name="文本框 35" title=""/>
          <p:cNvSpPr txBox="1"/>
          <p:nvPr>
            <p:custDataLst>
              <p:tags r:id="rId10"/>
            </p:custDataLst>
          </p:nvPr>
        </p:nvSpPr>
        <p:spPr>
          <a:xfrm>
            <a:off x="9555836" y="3891220"/>
            <a:ext cx="1402496" cy="922020"/>
          </a:xfrm>
          <a:prstGeom prst="rect">
            <a:avLst/>
          </a:prstGeom>
          <a:noFill/>
          <a:ln w="19050">
            <a:solidFill>
              <a:srgbClr val="7030A0"/>
            </a:solidFill>
            <a:prstDash val="dashDot"/>
          </a:ln>
          <a:extLst>
            <a:ext uri="{909E8E84-426E-40DD-AFC4-6F175D3DCCD1}">
              <a14:hiddenFill xmlns:a14="http://schemas.microsoft.com/office/drawing/2010/main">
                <a:solidFill>
                  <a:schemeClr val="accent6"/>
                </a:solidFill>
              </a14:hiddenFill>
            </a:ext>
          </a:ex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smtClean="0">
                <a:solidFill>
                  <a:schemeClr val="dk1"/>
                </a:solidFill>
                <a:latin typeface="汉仪粗简黑简" panose="00020600040101010101" charset="-122"/>
                <a:ea typeface="汉仪粗简黑简" panose="00020600040101010101" charset="-122"/>
              </a:rPr>
              <a:t>实现</a:t>
            </a:r>
            <a:endParaRPr lang="zh-CN" altLang="en-US" b="1" smtClean="0">
              <a:solidFill>
                <a:schemeClr val="dk1"/>
              </a:solidFill>
              <a:latin typeface="汉仪粗简黑简" panose="00020600040101010101" charset="-122"/>
              <a:ea typeface="汉仪粗简黑简" panose="00020600040101010101" charset="-122"/>
            </a:endParaRPr>
          </a:p>
          <a:p>
            <a:pPr algn="ctr"/>
            <a:r>
              <a:rPr lang="zh-CN" altLang="en-US" b="1" smtClean="0">
                <a:solidFill>
                  <a:schemeClr val="dk1"/>
                </a:solidFill>
                <a:latin typeface="汉仪粗简黑简" panose="00020600040101010101" charset="-122"/>
                <a:ea typeface="汉仪粗简黑简" panose="00020600040101010101" charset="-122"/>
              </a:rPr>
              <a:t>最广大人民的根本利益</a:t>
            </a:r>
            <a:endParaRPr lang="zh-CN" altLang="en-US" b="1" smtClean="0">
              <a:solidFill>
                <a:schemeClr val="dk1"/>
              </a:solidFill>
              <a:latin typeface="汉仪粗简黑简" panose="00020600040101010101" charset="-122"/>
              <a:ea typeface="汉仪粗简黑简" panose="00020600040101010101" charset="-122"/>
            </a:endParaRPr>
          </a:p>
        </p:txBody>
      </p:sp>
      <p:sp>
        <p:nvSpPr>
          <p:cNvPr id="37" name="文本框 36" title=""/>
          <p:cNvSpPr txBox="1"/>
          <p:nvPr>
            <p:custDataLst>
              <p:tags r:id="rId11"/>
            </p:custDataLst>
          </p:nvPr>
        </p:nvSpPr>
        <p:spPr>
          <a:xfrm>
            <a:off x="6370538" y="3368062"/>
            <a:ext cx="2133267" cy="368300"/>
          </a:xfrm>
          <a:prstGeom prst="rect">
            <a:avLst/>
          </a:prstGeom>
          <a:noFill/>
          <a:ln w="19050">
            <a:solidFill>
              <a:srgbClr val="7030A0"/>
            </a:solidFill>
            <a:prstDash val="dashDot"/>
          </a:ln>
          <a:extLst>
            <a:ext uri="{909E8E84-426E-40DD-AFC4-6F175D3DCCD1}">
              <a14:hiddenFill xmlns:a14="http://schemas.microsoft.com/office/drawing/2010/main">
                <a:solidFill>
                  <a:schemeClr val="accent6"/>
                </a:solidFill>
              </a14:hiddenFill>
            </a:ext>
          </a:ex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mtClean="0">
                <a:solidFill>
                  <a:schemeClr val="dk1"/>
                </a:solidFill>
                <a:latin typeface="汉仪粗简黑简" panose="00020600040101010101" charset="-122"/>
                <a:ea typeface="汉仪粗简黑简" panose="00020600040101010101" charset="-122"/>
              </a:rPr>
              <a:t>中国人民中华民族</a:t>
            </a:r>
            <a:endParaRPr lang="zh-CN" altLang="en-US" b="1" smtClean="0">
              <a:solidFill>
                <a:schemeClr val="dk1"/>
              </a:solidFill>
              <a:latin typeface="汉仪粗简黑简" panose="00020600040101010101" charset="-122"/>
              <a:ea typeface="汉仪粗简黑简" panose="00020600040101010101" charset="-122"/>
            </a:endParaRPr>
          </a:p>
        </p:txBody>
      </p:sp>
      <p:sp>
        <p:nvSpPr>
          <p:cNvPr id="21" name="文本框 20" title=""/>
          <p:cNvSpPr txBox="1"/>
          <p:nvPr>
            <p:custDataLst>
              <p:tags r:id="rId12"/>
            </p:custDataLst>
          </p:nvPr>
        </p:nvSpPr>
        <p:spPr>
          <a:xfrm>
            <a:off x="4295049" y="4168037"/>
            <a:ext cx="2370085" cy="368300"/>
          </a:xfrm>
          <a:prstGeom prst="rect">
            <a:avLst/>
          </a:prstGeom>
          <a:noFill/>
          <a:ln w="19050">
            <a:solidFill>
              <a:srgbClr val="7030A0"/>
            </a:solidFill>
            <a:prstDash val="dashDot"/>
          </a:ln>
          <a:extLst>
            <a:ext uri="{909E8E84-426E-40DD-AFC4-6F175D3DCCD1}">
              <a14:hiddenFill xmlns:a14="http://schemas.microsoft.com/office/drawing/2010/main">
                <a:solidFill>
                  <a:schemeClr val="accent6"/>
                </a:solidFill>
              </a14:hiddenFill>
            </a:ext>
          </a:ex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mtClean="0">
                <a:solidFill>
                  <a:schemeClr val="dk1"/>
                </a:solidFill>
                <a:latin typeface="汉仪粗简黑简" panose="00020600040101010101" charset="-122"/>
                <a:ea typeface="汉仪粗简黑简" panose="00020600040101010101" charset="-122"/>
              </a:rPr>
              <a:t>全心全意为人民服务</a:t>
            </a:r>
            <a:endParaRPr lang="zh-CN" altLang="en-US" b="1" smtClean="0">
              <a:solidFill>
                <a:schemeClr val="dk1"/>
              </a:solidFill>
              <a:latin typeface="汉仪粗简黑简" panose="00020600040101010101" charset="-122"/>
              <a:ea typeface="汉仪粗简黑简" panose="00020600040101010101" charset="-122"/>
            </a:endParaRPr>
          </a:p>
        </p:txBody>
      </p:sp>
      <p:sp>
        <p:nvSpPr>
          <p:cNvPr id="14" name="文本框 13" title=""/>
          <p:cNvSpPr txBox="1"/>
          <p:nvPr>
            <p:custDataLst>
              <p:tags r:id="rId13"/>
            </p:custDataLst>
          </p:nvPr>
        </p:nvSpPr>
        <p:spPr>
          <a:xfrm>
            <a:off x="4288699" y="3008707"/>
            <a:ext cx="1410751" cy="368300"/>
          </a:xfrm>
          <a:prstGeom prst="rect">
            <a:avLst/>
          </a:prstGeom>
          <a:noFill/>
          <a:ln w="19050">
            <a:solidFill>
              <a:srgbClr val="7030A0"/>
            </a:solidFill>
            <a:prstDash val="dashDot"/>
          </a:ln>
          <a:extLst>
            <a:ext uri="{909E8E84-426E-40DD-AFC4-6F175D3DCCD1}">
              <a14:hiddenFill xmlns:a14="http://schemas.microsoft.com/office/drawing/2010/main">
                <a:solidFill>
                  <a:schemeClr val="accent6"/>
                </a:solidFill>
              </a14:hiddenFill>
            </a:ext>
          </a:ex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smtClean="0">
                <a:solidFill>
                  <a:schemeClr val="dk1"/>
                </a:solidFill>
                <a:latin typeface="汉仪粗简黑简" panose="00020600040101010101" charset="-122"/>
                <a:ea typeface="汉仪粗简黑简" panose="00020600040101010101" charset="-122"/>
              </a:rPr>
              <a:t>两个先锋队</a:t>
            </a:r>
            <a:endParaRPr lang="zh-CN" altLang="en-US" b="1" smtClean="0">
              <a:solidFill>
                <a:schemeClr val="dk1"/>
              </a:solidFill>
              <a:latin typeface="汉仪粗简黑简" panose="00020600040101010101" charset="-122"/>
              <a:ea typeface="汉仪粗简黑简" panose="00020600040101010101" charset="-122"/>
            </a:endParaRPr>
          </a:p>
        </p:txBody>
      </p:sp>
      <p:sp>
        <p:nvSpPr>
          <p:cNvPr id="15" name="文本框 14" title=""/>
          <p:cNvSpPr txBox="1"/>
          <p:nvPr>
            <p:custDataLst>
              <p:tags r:id="rId14"/>
            </p:custDataLst>
          </p:nvPr>
        </p:nvSpPr>
        <p:spPr>
          <a:xfrm>
            <a:off x="4295049" y="5326730"/>
            <a:ext cx="2370085" cy="368300"/>
          </a:xfrm>
          <a:prstGeom prst="rect">
            <a:avLst/>
          </a:prstGeom>
          <a:noFill/>
          <a:ln w="19050">
            <a:solidFill>
              <a:srgbClr val="7030A0"/>
            </a:solidFill>
            <a:prstDash val="dashDot"/>
          </a:ln>
          <a:extLst>
            <a:ext uri="{909E8E84-426E-40DD-AFC4-6F175D3DCCD1}">
              <a14:hiddenFill xmlns:a14="http://schemas.microsoft.com/office/drawing/2010/main">
                <a:solidFill>
                  <a:schemeClr val="accent6"/>
                </a:solidFill>
              </a14:hiddenFill>
            </a:ext>
          </a:ex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mtClean="0">
                <a:solidFill>
                  <a:schemeClr val="dk1"/>
                </a:solidFill>
                <a:latin typeface="汉仪粗简黑简" panose="00020600040101010101" charset="-122"/>
                <a:ea typeface="汉仪粗简黑简" panose="00020600040101010101" charset="-122"/>
              </a:rPr>
              <a:t>立党为公、执政为民</a:t>
            </a:r>
            <a:endParaRPr lang="zh-CN" altLang="en-US" b="1" smtClean="0">
              <a:solidFill>
                <a:schemeClr val="dk1"/>
              </a:solidFill>
              <a:latin typeface="汉仪粗简黑简" panose="00020600040101010101" charset="-122"/>
              <a:ea typeface="汉仪粗简黑简" panose="00020600040101010101" charset="-122"/>
            </a:endParaRPr>
          </a:p>
        </p:txBody>
      </p:sp>
      <p:sp>
        <p:nvSpPr>
          <p:cNvPr id="16" name="左大括号 15" title=""/>
          <p:cNvSpPr/>
          <p:nvPr>
            <p:custDataLst>
              <p:tags r:id="rId15"/>
            </p:custDataLst>
          </p:nvPr>
        </p:nvSpPr>
        <p:spPr>
          <a:xfrm>
            <a:off x="5874046" y="2685542"/>
            <a:ext cx="467287" cy="1008857"/>
          </a:xfrm>
          <a:prstGeom prst="leftBrace">
            <a:avLst>
              <a:gd name="adj1" fmla="val 0"/>
              <a:gd name="adj2" fmla="val 50000"/>
            </a:avLst>
          </a:prstGeom>
          <a:ln w="47625" cmpd="sng">
            <a:solidFill>
              <a:srgbClr val="7030A0"/>
            </a:solidFill>
            <a:prstDash val="solid"/>
          </a:ln>
        </p:spPr>
        <p:style>
          <a:lnRef idx="2">
            <a:schemeClr val="accent1"/>
          </a:lnRef>
          <a:fillRef idx="0">
            <a:schemeClr val="accent1"/>
          </a:fillRef>
          <a:effectRef idx="1">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2100">
              <a:solidFill>
                <a:schemeClr val="dk1"/>
              </a:solidFill>
              <a:latin typeface="汉仪粗简黑简" panose="00020600040101010101" charset="-122"/>
              <a:ea typeface="汉仪粗简黑简" panose="00020600040101010101" charset="-122"/>
            </a:endParaRPr>
          </a:p>
        </p:txBody>
      </p:sp>
      <p:sp>
        <p:nvSpPr>
          <p:cNvPr id="23" name="文本框 6" title=""/>
          <p:cNvSpPr txBox="1"/>
          <p:nvPr>
            <p:custDataLst>
              <p:tags r:id="rId16"/>
            </p:custDataLst>
          </p:nvPr>
        </p:nvSpPr>
        <p:spPr>
          <a:xfrm>
            <a:off x="2860807" y="4124863"/>
            <a:ext cx="868544" cy="368300"/>
          </a:xfrm>
          <a:prstGeom prst="rect">
            <a:avLst/>
          </a:prstGeom>
          <a:noFill/>
          <a:ln w="9525">
            <a:solidFill>
              <a:srgbClr val="7030A0"/>
            </a:solidFill>
            <a:prstDash val="dashDot"/>
          </a:ln>
          <a:extLst>
            <a:ext uri="{909E8E84-426E-40DD-AFC4-6F175D3DCCD1}">
              <a14:hiddenFill xmlns:a14="http://schemas.microsoft.com/office/drawing/2010/main">
                <a:solidFill>
                  <a:schemeClr val="accent6"/>
                </a:solidFill>
              </a14:hiddenFill>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r>
              <a:rPr lang="zh-CN" altLang="en-US" b="1">
                <a:solidFill>
                  <a:schemeClr val="dk1"/>
                </a:solidFill>
                <a:latin typeface="汉仪粗简黑简" panose="00020600040101010101" charset="-122"/>
                <a:ea typeface="汉仪粗简黑简" panose="00020600040101010101" charset="-122"/>
              </a:rPr>
              <a:t>宗旨</a:t>
            </a:r>
            <a:endParaRPr lang="zh-CN" altLang="en-US" b="1">
              <a:solidFill>
                <a:schemeClr val="dk1"/>
              </a:solidFill>
              <a:latin typeface="汉仪粗简黑简" panose="00020600040101010101" charset="-122"/>
              <a:ea typeface="汉仪粗简黑简" panose="00020600040101010101" charset="-122"/>
            </a:endParaRPr>
          </a:p>
        </p:txBody>
      </p:sp>
      <p:sp>
        <p:nvSpPr>
          <p:cNvPr id="24" name="文本框 6" title=""/>
          <p:cNvSpPr txBox="1"/>
          <p:nvPr>
            <p:custDataLst>
              <p:tags r:id="rId17"/>
            </p:custDataLst>
          </p:nvPr>
        </p:nvSpPr>
        <p:spPr>
          <a:xfrm>
            <a:off x="2857633" y="5282287"/>
            <a:ext cx="868544" cy="368300"/>
          </a:xfrm>
          <a:prstGeom prst="rect">
            <a:avLst/>
          </a:prstGeom>
          <a:noFill/>
          <a:ln w="9525">
            <a:solidFill>
              <a:srgbClr val="7030A0"/>
            </a:solidFill>
            <a:prstDash val="dashDot"/>
          </a:ln>
          <a:extLst>
            <a:ext uri="{909E8E84-426E-40DD-AFC4-6F175D3DCCD1}">
              <a14:hiddenFill xmlns:a14="http://schemas.microsoft.com/office/drawing/2010/main">
                <a:solidFill>
                  <a:schemeClr val="accent6"/>
                </a:solidFill>
              </a14:hiddenFill>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r>
              <a:rPr lang="zh-CN" altLang="en-US" b="1">
                <a:solidFill>
                  <a:schemeClr val="dk1"/>
                </a:solidFill>
                <a:latin typeface="汉仪粗简黑简" panose="00020600040101010101" charset="-122"/>
                <a:ea typeface="汉仪粗简黑简" panose="00020600040101010101" charset="-122"/>
                <a:cs typeface="汉仪粗简黑简" panose="00020600040101010101" charset="-122"/>
              </a:rPr>
              <a:t>理念</a:t>
            </a:r>
            <a:r>
              <a:rPr lang="en-US" altLang="zh-CN" b="1">
                <a:solidFill>
                  <a:schemeClr val="dk1"/>
                </a:solidFill>
                <a:latin typeface="汉仪粗简黑简" panose="00020600040101010101" charset="-122"/>
                <a:ea typeface="汉仪粗简黑简" panose="00020600040101010101" charset="-122"/>
                <a:cs typeface="汉仪粗简黑简" panose="00020600040101010101" charset="-122"/>
              </a:rPr>
              <a:t> </a:t>
            </a:r>
            <a:endParaRPr lang="en-US" altLang="zh-CN" b="1">
              <a:solidFill>
                <a:schemeClr val="dk1"/>
              </a:solidFill>
              <a:latin typeface="汉仪粗简黑简" panose="00020600040101010101" charset="-122"/>
              <a:ea typeface="汉仪粗简黑简" panose="00020600040101010101" charset="-122"/>
              <a:cs typeface="汉仪粗简黑简" panose="00020600040101010101" charset="-122"/>
            </a:endParaRPr>
          </a:p>
        </p:txBody>
      </p:sp>
      <p:cxnSp>
        <p:nvCxnSpPr>
          <p:cNvPr id="38" name="直接箭头连接符 37" title=""/>
          <p:cNvCxnSpPr/>
          <p:nvPr>
            <p:custDataLst>
              <p:tags r:id="rId18"/>
            </p:custDataLst>
          </p:nvPr>
        </p:nvCxnSpPr>
        <p:spPr>
          <a:xfrm flipV="1">
            <a:off x="8748877" y="4349617"/>
            <a:ext cx="806325" cy="4444"/>
          </a:xfrm>
          <a:prstGeom prst="straightConnector1">
            <a:avLst/>
          </a:prstGeom>
          <a:ln w="57150">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25" name="直接连接符 24" title=""/>
          <p:cNvCxnSpPr/>
          <p:nvPr>
            <p:custDataLst>
              <p:tags r:id="rId19"/>
            </p:custDataLst>
          </p:nvPr>
        </p:nvCxnSpPr>
        <p:spPr>
          <a:xfrm>
            <a:off x="3750303" y="3237906"/>
            <a:ext cx="546650" cy="0"/>
          </a:xfrm>
          <a:prstGeom prst="line">
            <a:avLst/>
          </a:prstGeom>
          <a:ln w="38100">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27" name="直接连接符 26" title=""/>
          <p:cNvCxnSpPr/>
          <p:nvPr>
            <p:custDataLst>
              <p:tags r:id="rId20"/>
            </p:custDataLst>
          </p:nvPr>
        </p:nvCxnSpPr>
        <p:spPr>
          <a:xfrm>
            <a:off x="3742684" y="4307715"/>
            <a:ext cx="546650" cy="0"/>
          </a:xfrm>
          <a:prstGeom prst="line">
            <a:avLst/>
          </a:prstGeom>
          <a:ln w="38100">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29" name="直接连接符 28" title=""/>
          <p:cNvCxnSpPr/>
          <p:nvPr>
            <p:custDataLst>
              <p:tags r:id="rId21"/>
            </p:custDataLst>
          </p:nvPr>
        </p:nvCxnSpPr>
        <p:spPr>
          <a:xfrm>
            <a:off x="3736336" y="5466408"/>
            <a:ext cx="546650" cy="0"/>
          </a:xfrm>
          <a:prstGeom prst="line">
            <a:avLst/>
          </a:prstGeom>
          <a:ln w="38100">
            <a:solidFill>
              <a:srgbClr val="7030A0"/>
            </a:solidFill>
          </a:ln>
        </p:spPr>
        <p:style>
          <a:lnRef idx="1">
            <a:schemeClr val="accent1"/>
          </a:lnRef>
          <a:fillRef idx="0">
            <a:schemeClr val="accent1"/>
          </a:fillRef>
          <a:effectRef idx="0">
            <a:schemeClr val="accent1"/>
          </a:effectRef>
          <a:fontRef idx="minor">
            <a:schemeClr val="tx1"/>
          </a:fontRef>
        </p:style>
      </p:cxnSp>
      <p:sp>
        <p:nvSpPr>
          <p:cNvPr id="30" name="矩形 29" title=""/>
          <p:cNvSpPr/>
          <p:nvPr>
            <p:custDataLst>
              <p:tags r:id="rId22"/>
            </p:custDataLst>
          </p:nvPr>
        </p:nvSpPr>
        <p:spPr>
          <a:xfrm>
            <a:off x="2723668" y="2364919"/>
            <a:ext cx="6025209" cy="3742740"/>
          </a:xfrm>
          <a:prstGeom prst="rect">
            <a:avLst/>
          </a:prstGeom>
          <a:noFill/>
          <a:ln>
            <a:solidFill>
              <a:srgbClr val="7030A0"/>
            </a:solidFill>
            <a:prstDash val="dashDot"/>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汉仪粗简黑简" panose="00020600040101010101" charset="-122"/>
              <a:ea typeface="汉仪粗简黑简" panose="00020600040101010101" charset="-122"/>
            </a:endParaRPr>
          </a:p>
        </p:txBody>
      </p:sp>
      <p:sp>
        <p:nvSpPr>
          <p:cNvPr id="31" name="文本框 30" title=""/>
          <p:cNvSpPr txBox="1"/>
          <p:nvPr>
            <p:custDataLst>
              <p:tags r:id="rId23"/>
            </p:custDataLst>
          </p:nvPr>
        </p:nvSpPr>
        <p:spPr>
          <a:xfrm>
            <a:off x="8867603" y="3877251"/>
            <a:ext cx="318721" cy="922020"/>
          </a:xfrm>
          <a:prstGeom prst="rect">
            <a:avLst/>
          </a:prstGeom>
          <a:noFill/>
          <a:ln>
            <a:no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mtClean="0">
                <a:solidFill>
                  <a:srgbClr val="000000"/>
                </a:solidFill>
                <a:latin typeface="汉仪粗简黑简" panose="00020600040101010101" charset="-122"/>
                <a:ea typeface="汉仪粗简黑简" panose="00020600040101010101" charset="-122"/>
                <a:sym typeface="+mn-ea"/>
              </a:rPr>
              <a:t>目</a:t>
            </a:r>
            <a:endParaRPr lang="zh-CN" altLang="en-US" b="1" smtClean="0">
              <a:solidFill>
                <a:srgbClr val="000000"/>
              </a:solidFill>
              <a:latin typeface="汉仪粗简黑简" panose="00020600040101010101" charset="-122"/>
              <a:ea typeface="汉仪粗简黑简" panose="00020600040101010101" charset="-122"/>
              <a:sym typeface="+mn-ea"/>
            </a:endParaRPr>
          </a:p>
          <a:p>
            <a:endParaRPr lang="zh-CN" altLang="en-US" b="1" smtClean="0">
              <a:solidFill>
                <a:srgbClr val="000000"/>
              </a:solidFill>
              <a:latin typeface="汉仪粗简黑简" panose="00020600040101010101" charset="-122"/>
              <a:ea typeface="汉仪粗简黑简" panose="00020600040101010101" charset="-122"/>
              <a:sym typeface="+mn-ea"/>
            </a:endParaRPr>
          </a:p>
          <a:p>
            <a:r>
              <a:rPr lang="zh-CN" altLang="en-US" b="1" smtClean="0">
                <a:solidFill>
                  <a:srgbClr val="000000"/>
                </a:solidFill>
                <a:latin typeface="汉仪粗简黑简" panose="00020600040101010101" charset="-122"/>
                <a:ea typeface="汉仪粗简黑简" panose="00020600040101010101" charset="-122"/>
                <a:sym typeface="+mn-ea"/>
              </a:rPr>
              <a:t>标</a:t>
            </a:r>
            <a:endParaRPr lang="zh-CN" altLang="en-US" b="1" smtClean="0">
              <a:solidFill>
                <a:srgbClr val="000000"/>
              </a:solidFill>
              <a:latin typeface="汉仪粗简黑简" panose="00020600040101010101" charset="-122"/>
              <a:ea typeface="汉仪粗简黑简" panose="00020600040101010101" charset="-122"/>
              <a:sym typeface="+mn-ea"/>
            </a:endParaRPr>
          </a:p>
        </p:txBody>
      </p:sp>
      <p:cxnSp>
        <p:nvCxnSpPr>
          <p:cNvPr id="33" name="直接箭头连接符 32" title=""/>
          <p:cNvCxnSpPr/>
          <p:nvPr>
            <p:custDataLst>
              <p:tags r:id="rId24"/>
            </p:custDataLst>
          </p:nvPr>
        </p:nvCxnSpPr>
        <p:spPr>
          <a:xfrm>
            <a:off x="3277604" y="3435712"/>
            <a:ext cx="19048" cy="642520"/>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39" name="直接箭头连接符 38" title=""/>
          <p:cNvCxnSpPr/>
          <p:nvPr>
            <p:custDataLst>
              <p:tags r:id="rId25"/>
            </p:custDataLst>
          </p:nvPr>
        </p:nvCxnSpPr>
        <p:spPr>
          <a:xfrm flipH="1">
            <a:off x="3268715" y="4492822"/>
            <a:ext cx="0" cy="664107"/>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sp>
        <p:nvSpPr>
          <p:cNvPr id="40" name="文本框 39" title=""/>
          <p:cNvSpPr txBox="1"/>
          <p:nvPr>
            <p:custDataLst>
              <p:tags r:id="rId26"/>
            </p:custDataLst>
          </p:nvPr>
        </p:nvSpPr>
        <p:spPr>
          <a:xfrm>
            <a:off x="3376346" y="3449963"/>
            <a:ext cx="318721" cy="645160"/>
          </a:xfrm>
          <a:prstGeom prst="rect">
            <a:avLst/>
          </a:prstGeom>
          <a:noFill/>
          <a:ln>
            <a:no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mtClean="0">
                <a:solidFill>
                  <a:srgbClr val="000000"/>
                </a:solidFill>
                <a:latin typeface="汉仪粗简黑简" panose="00020600040101010101" charset="-122"/>
                <a:ea typeface="汉仪粗简黑简" panose="00020600040101010101" charset="-122"/>
                <a:sym typeface="+mn-ea"/>
              </a:rPr>
              <a:t>决定</a:t>
            </a:r>
            <a:endParaRPr lang="zh-CN" altLang="en-US" b="1" smtClean="0">
              <a:solidFill>
                <a:srgbClr val="000000"/>
              </a:solidFill>
              <a:latin typeface="汉仪粗简黑简" panose="00020600040101010101" charset="-122"/>
              <a:ea typeface="汉仪粗简黑简" panose="00020600040101010101" charset="-122"/>
              <a:sym typeface="+mn-ea"/>
            </a:endParaRPr>
          </a:p>
        </p:txBody>
      </p:sp>
      <p:sp>
        <p:nvSpPr>
          <p:cNvPr id="41" name="文本框 40" title=""/>
          <p:cNvSpPr txBox="1"/>
          <p:nvPr>
            <p:custDataLst>
              <p:tags r:id="rId27"/>
            </p:custDataLst>
          </p:nvPr>
        </p:nvSpPr>
        <p:spPr>
          <a:xfrm>
            <a:off x="3391584" y="4512787"/>
            <a:ext cx="318721" cy="645160"/>
          </a:xfrm>
          <a:prstGeom prst="rect">
            <a:avLst/>
          </a:prstGeom>
          <a:noFill/>
          <a:ln>
            <a:no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mtClean="0">
                <a:solidFill>
                  <a:srgbClr val="000000"/>
                </a:solidFill>
                <a:latin typeface="汉仪粗简黑简" panose="00020600040101010101" charset="-122"/>
                <a:ea typeface="汉仪粗简黑简" panose="00020600040101010101" charset="-122"/>
                <a:sym typeface="+mn-ea"/>
              </a:rPr>
              <a:t>决定</a:t>
            </a:r>
            <a:endParaRPr lang="zh-CN" altLang="en-US" b="1" smtClean="0">
              <a:solidFill>
                <a:srgbClr val="000000"/>
              </a:solidFill>
              <a:latin typeface="汉仪粗简黑简" panose="00020600040101010101" charset="-122"/>
              <a:ea typeface="汉仪粗简黑简" panose="00020600040101010101" charset="-122"/>
              <a:sym typeface="+mn-ea"/>
            </a:endParaRPr>
          </a:p>
        </p:txBody>
      </p:sp>
      <p:sp>
        <p:nvSpPr>
          <p:cNvPr id="4" name="标题 1" title=""/>
          <p:cNvSpPr>
            <a:spLocks noGrp="1"/>
          </p:cNvSpPr>
          <p:nvPr>
            <p:custDataLst>
              <p:tags r:id="rId28"/>
            </p:custDataLst>
          </p:nvPr>
        </p:nvSpPr>
        <p:spPr>
          <a:xfrm>
            <a:off x="478337" y="44242"/>
            <a:ext cx="10971372" cy="648072"/>
          </a:xfrm>
          <a:prstGeom prst="rect">
            <a:avLst/>
          </a:prstGeom>
        </p:spPr>
        <p:txBody>
          <a:bodyPr vert="horz" lIns="91440" tIns="45720" rIns="91440" bIns="45720" rtlCol="0" anchor="ctr">
            <a:normAutofit/>
          </a:bodyPr>
          <a:lstStyle>
            <a:defPPr>
              <a:defRPr lang="zh-CN"/>
            </a:defPPr>
            <a:lvl1pPr marL="0" algn="l" defTabSz="914400" rtl="0" eaLnBrk="1" latinLnBrk="0" hangingPunct="1">
              <a:spcBef>
                <a:spcPct val="0"/>
              </a:spcBef>
              <a:buNone/>
              <a:defRPr sz="2800" b="1" kern="1200">
                <a:ln>
                  <a:noFill/>
                </a:ln>
                <a:solidFill>
                  <a:srgbClr val="4C72B2"/>
                </a:solidFill>
                <a:effectLst/>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000000"/>
                </a:solidFill>
                <a:latin typeface="汉仪粗简黑简" panose="00020600040101010101" charset="-122"/>
                <a:ea typeface="汉仪粗简黑简" panose="00020600040101010101" charset="-122"/>
                <a:cs typeface="汉仪粗简黑简" panose="00020600040101010101" charset="-122"/>
              </a:rPr>
              <a:t>二、党的执政理念 </a:t>
            </a:r>
            <a:endParaRPr lang="zh-CN" altLang="en-US">
              <a:solidFill>
                <a:srgbClr val="000000"/>
              </a:solidFill>
              <a:latin typeface="汉仪粗简黑简" panose="00020600040101010101" charset="-122"/>
              <a:ea typeface="汉仪粗简黑简" panose="00020600040101010101" charset="-122"/>
              <a:cs typeface="汉仪粗简黑简" panose="00020600040101010101" charset="-122"/>
            </a:endParaRPr>
          </a:p>
        </p:txBody>
      </p:sp>
      <p:sp>
        <p:nvSpPr>
          <p:cNvPr id="60" name="文本框 59" title=""/>
          <p:cNvSpPr txBox="1"/>
          <p:nvPr>
            <p:custDataLst>
              <p:tags r:id="rId29"/>
            </p:custDataLst>
          </p:nvPr>
        </p:nvSpPr>
        <p:spPr>
          <a:xfrm>
            <a:off x="1163955" y="1148715"/>
            <a:ext cx="1037272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0000"/>
                </a:solidFill>
                <a:latin typeface="汉仪粗简黑简" panose="00020600040101010101" charset="-122"/>
                <a:ea typeface="汉仪粗简黑简" panose="00020600040101010101" charset="-122"/>
              </a:rPr>
              <a:t>突破提升：中国共产党的性质、根本宗旨、执政理念之间的关系</a:t>
            </a:r>
            <a:endParaRPr lang="zh-CN" altLang="en-US" sz="2800" b="1">
              <a:solidFill>
                <a:srgbClr val="000000"/>
              </a:solidFill>
              <a:latin typeface="汉仪粗简黑简" panose="00020600040101010101" charset="-122"/>
              <a:ea typeface="汉仪粗简黑简" panose="00020600040101010101" charset="-122"/>
            </a:endParaRPr>
          </a:p>
        </p:txBody>
      </p:sp>
    </p:spTree>
    <p:custDataLst>
      <p:tags r:id="rId30"/>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blinds(horizontal)">
                                      <p:cBhvr>
                                        <p:cTn id="7"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custDataLst>
            <p:tags r:id="rId2"/>
          </p:custDataLst>
        </p:nvPr>
      </p:nvGrpSpPr>
      <p:grpSpPr>
        <a:xfrm>
          <a:off x="0" y="0"/>
          <a:ext cx="0" cy="0"/>
        </a:xfrm>
      </p:grpSpPr>
      <p:pic>
        <p:nvPicPr>
          <p:cNvPr id="6" name="图片 5" title=""/>
          <p:cNvPicPr>
            <a:picLocks noChangeAspect="1"/>
          </p:cNvPicPr>
          <p:nvPr>
            <p:custDataLst>
              <p:tags r:id="rId4"/>
            </p:custDataLst>
          </p:nvPr>
        </p:nvPicPr>
        <p:blipFill>
          <a:blip r:embed="rId3"/>
          <a:stretch>
            <a:fillRect/>
          </a:stretch>
        </p:blipFill>
        <p:spPr>
          <a:xfrm>
            <a:off x="-37" y="0"/>
            <a:ext cx="12190170" cy="6858000"/>
          </a:xfrm>
          <a:prstGeom prst="rect">
            <a:avLst/>
          </a:prstGeom>
        </p:spPr>
      </p:pic>
      <p:sp>
        <p:nvSpPr>
          <p:cNvPr id="11" name="文本框 10" title=""/>
          <p:cNvSpPr txBox="1"/>
          <p:nvPr>
            <p:custDataLst>
              <p:tags r:id="rId5"/>
            </p:custDataLst>
          </p:nvPr>
        </p:nvSpPr>
        <p:spPr>
          <a:xfrm>
            <a:off x="1487361" y="4283999"/>
            <a:ext cx="2515054" cy="1078230"/>
          </a:xfrm>
          <a:prstGeom prst="rect">
            <a:avLst/>
          </a:prstGeom>
          <a:noFill/>
          <a:ln>
            <a:solidFill>
              <a:srgbClr val="7030A0"/>
            </a:solidFill>
            <a:prstDash val="dashDot"/>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135" b="1">
                <a:solidFill>
                  <a:schemeClr val="dk1"/>
                </a:solidFill>
                <a:latin typeface="汉仪粗简黑简" panose="00020600040101010101" charset="-122"/>
                <a:ea typeface="汉仪粗简黑简" panose="00020600040101010101" charset="-122"/>
                <a:cs typeface="汉仪粗简黑简" panose="00020600040101010101" charset="-122"/>
              </a:rPr>
              <a:t>根本立场:</a:t>
            </a:r>
            <a:r>
              <a:rPr lang="zh-CN" altLang="en-US" sz="2135">
                <a:solidFill>
                  <a:schemeClr val="dk1"/>
                </a:solidFill>
                <a:latin typeface="汉仪粗简黑简" panose="00020600040101010101" charset="-122"/>
                <a:ea typeface="汉仪粗简黑简" panose="00020600040101010101" charset="-122"/>
                <a:cs typeface="汉仪粗简黑简" panose="00020600040101010101" charset="-122"/>
              </a:rPr>
              <a:t>人民立场</a:t>
            </a:r>
            <a:endParaRPr lang="zh-CN" altLang="en-US" sz="2135">
              <a:solidFill>
                <a:schemeClr val="dk1"/>
              </a:solidFill>
              <a:latin typeface="汉仪粗简黑简" panose="00020600040101010101" charset="-122"/>
              <a:ea typeface="汉仪粗简黑简" panose="00020600040101010101" charset="-122"/>
              <a:cs typeface="汉仪粗简黑简" panose="00020600040101010101" charset="-122"/>
            </a:endParaRPr>
          </a:p>
          <a:p>
            <a:pPr algn="l"/>
            <a:r>
              <a:rPr lang="zh-CN" altLang="en-US" sz="2135" b="1">
                <a:solidFill>
                  <a:schemeClr val="dk1"/>
                </a:solidFill>
                <a:latin typeface="汉仪粗简黑简" panose="00020600040101010101" charset="-122"/>
                <a:ea typeface="汉仪粗简黑简" panose="00020600040101010101" charset="-122"/>
                <a:cs typeface="汉仪粗简黑简" panose="00020600040101010101" charset="-122"/>
              </a:rPr>
              <a:t>根本宗旨:</a:t>
            </a:r>
            <a:r>
              <a:rPr lang="zh-CN" altLang="en-US" sz="2135">
                <a:solidFill>
                  <a:schemeClr val="dk1"/>
                </a:solidFill>
                <a:latin typeface="汉仪粗简黑简" panose="00020600040101010101" charset="-122"/>
                <a:ea typeface="汉仪粗简黑简" panose="00020600040101010101" charset="-122"/>
                <a:cs typeface="汉仪粗简黑简" panose="00020600040101010101" charset="-122"/>
              </a:rPr>
              <a:t>全心全意为人民服务</a:t>
            </a:r>
            <a:endParaRPr lang="zh-CN" altLang="en-US" sz="2135">
              <a:solidFill>
                <a:schemeClr val="dk1"/>
              </a:solidFill>
              <a:latin typeface="汉仪粗简黑简" panose="00020600040101010101" charset="-122"/>
              <a:ea typeface="汉仪粗简黑简" panose="00020600040101010101" charset="-122"/>
              <a:cs typeface="汉仪粗简黑简" panose="00020600040101010101" charset="-122"/>
            </a:endParaRPr>
          </a:p>
        </p:txBody>
      </p:sp>
      <p:sp>
        <p:nvSpPr>
          <p:cNvPr id="12" name="文本框 11" title=""/>
          <p:cNvSpPr txBox="1"/>
          <p:nvPr>
            <p:custDataLst>
              <p:tags r:id="rId6"/>
            </p:custDataLst>
          </p:nvPr>
        </p:nvSpPr>
        <p:spPr>
          <a:xfrm>
            <a:off x="1391703" y="2868343"/>
            <a:ext cx="3071227" cy="501650"/>
          </a:xfrm>
          <a:prstGeom prst="rect">
            <a:avLst/>
          </a:prstGeom>
          <a:noFill/>
          <a:ln>
            <a:solidFill>
              <a:srgbClr val="7030A0"/>
            </a:solidFill>
          </a:ln>
        </p:spPr>
        <p:txBody>
          <a:bodyPr wrap="square" rtlCol="0" anchor="ctr" anchorCtr="1">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65">
                <a:solidFill>
                  <a:schemeClr val="dk1"/>
                </a:solidFill>
                <a:latin typeface="汉仪粗简黑简" panose="00020600040101010101" charset="-122"/>
                <a:ea typeface="汉仪粗简黑简" panose="00020600040101010101" charset="-122"/>
              </a:rPr>
              <a:t>党的性质和宗旨</a:t>
            </a:r>
            <a:endParaRPr lang="zh-CN" altLang="en-US" sz="2665">
              <a:solidFill>
                <a:schemeClr val="dk1"/>
              </a:solidFill>
              <a:latin typeface="汉仪粗简黑简" panose="00020600040101010101" charset="-122"/>
              <a:ea typeface="汉仪粗简黑简" panose="00020600040101010101" charset="-122"/>
            </a:endParaRPr>
          </a:p>
        </p:txBody>
      </p:sp>
      <p:sp>
        <p:nvSpPr>
          <p:cNvPr id="14" name="文本框 13" title=""/>
          <p:cNvSpPr txBox="1"/>
          <p:nvPr>
            <p:custDataLst>
              <p:tags r:id="rId7"/>
            </p:custDataLst>
          </p:nvPr>
        </p:nvSpPr>
        <p:spPr>
          <a:xfrm>
            <a:off x="4079449" y="1328748"/>
            <a:ext cx="4024424" cy="587495"/>
          </a:xfrm>
          <a:prstGeom prst="rect">
            <a:avLst/>
          </a:prstGeom>
          <a:solidFill>
            <a:schemeClr val="accent2"/>
          </a:solid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665" b="1">
                <a:solidFill>
                  <a:schemeClr val="lt1"/>
                </a:solidFill>
                <a:latin typeface="汉仪粗简黑简" panose="00020600040101010101" charset="-122"/>
                <a:ea typeface="汉仪粗简黑简" panose="00020600040101010101" charset="-122"/>
              </a:rPr>
              <a:t>始终坚持以人民为中心</a:t>
            </a:r>
            <a:endParaRPr lang="zh-CN" altLang="en-US" sz="2665" b="1">
              <a:solidFill>
                <a:schemeClr val="lt1"/>
              </a:solidFill>
              <a:latin typeface="汉仪粗简黑简" panose="00020600040101010101" charset="-122"/>
              <a:ea typeface="汉仪粗简黑简" panose="00020600040101010101" charset="-122"/>
            </a:endParaRPr>
          </a:p>
        </p:txBody>
      </p:sp>
      <p:sp>
        <p:nvSpPr>
          <p:cNvPr id="15" name="文本框 14" title=""/>
          <p:cNvSpPr txBox="1"/>
          <p:nvPr>
            <p:custDataLst>
              <p:tags r:id="rId8"/>
            </p:custDataLst>
          </p:nvPr>
        </p:nvSpPr>
        <p:spPr>
          <a:xfrm>
            <a:off x="6959359" y="2772262"/>
            <a:ext cx="3432697" cy="501650"/>
          </a:xfrm>
          <a:prstGeom prst="rect">
            <a:avLst/>
          </a:prstGeom>
          <a:noFill/>
          <a:ln>
            <a:solidFill>
              <a:srgbClr val="7030A0"/>
            </a:solidFill>
          </a:ln>
        </p:spPr>
        <p:txBody>
          <a:bodyPr wrap="square" rtlCol="0" anchor="ctr" anchorCtr="1">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65">
                <a:solidFill>
                  <a:schemeClr val="dk1"/>
                </a:solidFill>
                <a:latin typeface="汉仪粗简黑简" panose="00020600040101010101" charset="-122"/>
                <a:ea typeface="汉仪粗简黑简" panose="00020600040101010101" charset="-122"/>
              </a:rPr>
              <a:t>立党为公、执政为民</a:t>
            </a:r>
            <a:endParaRPr lang="zh-CN" altLang="en-US" sz="2665">
              <a:solidFill>
                <a:schemeClr val="dk1"/>
              </a:solidFill>
              <a:latin typeface="汉仪粗简黑简" panose="00020600040101010101" charset="-122"/>
              <a:ea typeface="汉仪粗简黑简" panose="00020600040101010101" charset="-122"/>
            </a:endParaRPr>
          </a:p>
        </p:txBody>
      </p:sp>
      <p:sp>
        <p:nvSpPr>
          <p:cNvPr id="16" name="文本框 15" title=""/>
          <p:cNvSpPr txBox="1"/>
          <p:nvPr>
            <p:custDataLst>
              <p:tags r:id="rId9"/>
            </p:custDataLst>
          </p:nvPr>
        </p:nvSpPr>
        <p:spPr>
          <a:xfrm>
            <a:off x="5999389" y="4293312"/>
            <a:ext cx="5538028" cy="1078230"/>
          </a:xfrm>
          <a:prstGeom prst="rect">
            <a:avLst/>
          </a:prstGeom>
          <a:noFill/>
          <a:ln>
            <a:solidFill>
              <a:srgbClr val="7030A0"/>
            </a:solidFill>
            <a:prstDash val="dashDot"/>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135">
                <a:solidFill>
                  <a:schemeClr val="dk1"/>
                </a:solidFill>
                <a:latin typeface="汉仪粗简黑简" panose="00020600040101010101" charset="-122"/>
                <a:ea typeface="汉仪粗简黑简" panose="00020600040101010101" charset="-122"/>
              </a:rPr>
              <a:t>①践行全心全意为人民服务的根本宗旨</a:t>
            </a:r>
            <a:endParaRPr lang="zh-CN" altLang="en-US" sz="2135">
              <a:solidFill>
                <a:schemeClr val="dk1"/>
              </a:solidFill>
              <a:latin typeface="汉仪粗简黑简" panose="00020600040101010101" charset="-122"/>
              <a:ea typeface="汉仪粗简黑简" panose="00020600040101010101" charset="-122"/>
            </a:endParaRPr>
          </a:p>
          <a:p>
            <a:pPr algn="l"/>
            <a:r>
              <a:rPr lang="zh-CN" altLang="en-US" sz="2135">
                <a:solidFill>
                  <a:schemeClr val="dk1"/>
                </a:solidFill>
                <a:latin typeface="汉仪粗简黑简" panose="00020600040101010101" charset="-122"/>
                <a:ea typeface="汉仪粗简黑简" panose="00020600040101010101" charset="-122"/>
              </a:rPr>
              <a:t>②坚持人民立场和人民主体地位</a:t>
            </a:r>
            <a:endParaRPr lang="zh-CN" altLang="en-US" sz="2135">
              <a:solidFill>
                <a:schemeClr val="dk1"/>
              </a:solidFill>
              <a:latin typeface="汉仪粗简黑简" panose="00020600040101010101" charset="-122"/>
              <a:ea typeface="汉仪粗简黑简" panose="00020600040101010101" charset="-122"/>
            </a:endParaRPr>
          </a:p>
          <a:p>
            <a:pPr algn="l"/>
            <a:r>
              <a:rPr lang="zh-CN" altLang="en-US" sz="2135">
                <a:solidFill>
                  <a:schemeClr val="dk1"/>
                </a:solidFill>
                <a:latin typeface="汉仪粗简黑简" panose="00020600040101010101" charset="-122"/>
                <a:ea typeface="汉仪粗简黑简" panose="00020600040101010101" charset="-122"/>
              </a:rPr>
              <a:t>③坚持党在社会主义初级阶段的基本路线</a:t>
            </a:r>
            <a:endParaRPr lang="zh-CN" altLang="en-US" sz="2135">
              <a:solidFill>
                <a:schemeClr val="dk1"/>
              </a:solidFill>
              <a:latin typeface="汉仪粗简黑简" panose="00020600040101010101" charset="-122"/>
              <a:ea typeface="汉仪粗简黑简" panose="00020600040101010101" charset="-122"/>
            </a:endParaRPr>
          </a:p>
        </p:txBody>
      </p:sp>
      <p:cxnSp>
        <p:nvCxnSpPr>
          <p:cNvPr id="22" name="直接箭头连接符 21" title=""/>
          <p:cNvCxnSpPr/>
          <p:nvPr>
            <p:custDataLst>
              <p:tags r:id="rId10"/>
            </p:custDataLst>
          </p:nvPr>
        </p:nvCxnSpPr>
        <p:spPr>
          <a:xfrm flipH="1">
            <a:off x="2783952" y="3338904"/>
            <a:ext cx="14603" cy="936479"/>
          </a:xfrm>
          <a:prstGeom prst="straightConnector1">
            <a:avLst/>
          </a:prstGeom>
          <a:ln w="28575">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47" name="直接箭头连接符 46" title=""/>
          <p:cNvCxnSpPr/>
          <p:nvPr>
            <p:custDataLst>
              <p:tags r:id="rId11"/>
            </p:custDataLst>
          </p:nvPr>
        </p:nvCxnSpPr>
        <p:spPr>
          <a:xfrm flipV="1">
            <a:off x="3174412" y="1971401"/>
            <a:ext cx="2191043" cy="841878"/>
          </a:xfrm>
          <a:prstGeom prst="straightConnector1">
            <a:avLst/>
          </a:prstGeom>
          <a:ln w="28575">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48" name="直接箭头连接符 47" title=""/>
          <p:cNvCxnSpPr/>
          <p:nvPr>
            <p:custDataLst>
              <p:tags r:id="rId12"/>
            </p:custDataLst>
          </p:nvPr>
        </p:nvCxnSpPr>
        <p:spPr>
          <a:xfrm flipH="1" flipV="1">
            <a:off x="6629738" y="1941340"/>
            <a:ext cx="2337070" cy="810768"/>
          </a:xfrm>
          <a:prstGeom prst="straightConnector1">
            <a:avLst/>
          </a:prstGeom>
          <a:ln w="28575">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33" name="直接箭头连接符 32" title=""/>
          <p:cNvCxnSpPr/>
          <p:nvPr>
            <p:custDataLst>
              <p:tags r:id="rId13"/>
            </p:custDataLst>
          </p:nvPr>
        </p:nvCxnSpPr>
        <p:spPr>
          <a:xfrm>
            <a:off x="4040536" y="4925383"/>
            <a:ext cx="1919940" cy="847"/>
          </a:xfrm>
          <a:prstGeom prst="straightConnector1">
            <a:avLst/>
          </a:prstGeom>
          <a:ln w="28575">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17" name="直接箭头连接符 16" title=""/>
          <p:cNvCxnSpPr/>
          <p:nvPr>
            <p:custDataLst>
              <p:tags r:id="rId14"/>
            </p:custDataLst>
          </p:nvPr>
        </p:nvCxnSpPr>
        <p:spPr>
          <a:xfrm flipH="1">
            <a:off x="8676043" y="3276049"/>
            <a:ext cx="0" cy="1017304"/>
          </a:xfrm>
          <a:prstGeom prst="straightConnector1">
            <a:avLst/>
          </a:prstGeom>
          <a:ln w="28575">
            <a:solidFill>
              <a:srgbClr val="7030A0"/>
            </a:solidFill>
            <a:tailEnd type="arrow"/>
          </a:ln>
        </p:spPr>
        <p:style>
          <a:lnRef idx="1">
            <a:schemeClr val="accent1"/>
          </a:lnRef>
          <a:fillRef idx="0">
            <a:schemeClr val="accent1"/>
          </a:fillRef>
          <a:effectRef idx="0">
            <a:schemeClr val="accent1"/>
          </a:effectRef>
          <a:fontRef idx="minor">
            <a:schemeClr val="tx1"/>
          </a:fontRef>
        </p:style>
      </p:cxnSp>
      <p:sp>
        <p:nvSpPr>
          <p:cNvPr id="18" name="文本框 17" title=""/>
          <p:cNvSpPr txBox="1"/>
          <p:nvPr>
            <p:custDataLst>
              <p:tags r:id="rId15"/>
            </p:custDataLst>
          </p:nvPr>
        </p:nvSpPr>
        <p:spPr>
          <a:xfrm>
            <a:off x="4175108" y="4291618"/>
            <a:ext cx="1454346" cy="4203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135" b="1">
                <a:solidFill>
                  <a:schemeClr val="dk1"/>
                </a:solidFill>
                <a:latin typeface="汉仪粗简黑简" panose="00020600040101010101" charset="-122"/>
                <a:ea typeface="汉仪粗简黑简" panose="00020600040101010101" charset="-122"/>
                <a:sym typeface="+mn-ea"/>
              </a:rPr>
              <a:t>决定</a:t>
            </a:r>
            <a:endParaRPr lang="zh-CN" altLang="en-US" sz="2135" b="1" smtClean="0">
              <a:solidFill>
                <a:schemeClr val="dk1"/>
              </a:solidFill>
              <a:latin typeface="汉仪粗简黑简" panose="00020600040101010101" charset="-122"/>
              <a:ea typeface="汉仪粗简黑简" panose="00020600040101010101" charset="-122"/>
              <a:sym typeface="+mn-ea"/>
            </a:endParaRPr>
          </a:p>
        </p:txBody>
      </p:sp>
      <p:sp>
        <p:nvSpPr>
          <p:cNvPr id="4" name="标题 1" title=""/>
          <p:cNvSpPr>
            <a:spLocks noGrp="1"/>
          </p:cNvSpPr>
          <p:nvPr>
            <p:custDataLst>
              <p:tags r:id="rId16"/>
            </p:custDataLst>
          </p:nvPr>
        </p:nvSpPr>
        <p:spPr>
          <a:xfrm>
            <a:off x="478337" y="44242"/>
            <a:ext cx="10971372" cy="648072"/>
          </a:xfrm>
          <a:prstGeom prst="rect">
            <a:avLst/>
          </a:prstGeom>
        </p:spPr>
        <p:txBody>
          <a:bodyPr vert="horz" lIns="91440" tIns="45720" rIns="91440" bIns="45720" rtlCol="0" anchor="ctr">
            <a:normAutofit/>
          </a:bodyPr>
          <a:lstStyle>
            <a:defPPr>
              <a:defRPr lang="zh-CN"/>
            </a:defPPr>
            <a:lvl1pPr marL="0" algn="l" defTabSz="914400" rtl="0" eaLnBrk="1" latinLnBrk="0" hangingPunct="1">
              <a:spcBef>
                <a:spcPct val="0"/>
              </a:spcBef>
              <a:buNone/>
              <a:defRPr sz="2800" b="1" kern="1200">
                <a:ln>
                  <a:noFill/>
                </a:ln>
                <a:solidFill>
                  <a:srgbClr val="4C72B2"/>
                </a:solidFill>
                <a:effectLst/>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000000"/>
                </a:solidFill>
                <a:latin typeface="汉仪粗简黑简" panose="00020600040101010101" charset="-122"/>
                <a:ea typeface="汉仪粗简黑简" panose="00020600040101010101" charset="-122"/>
                <a:cs typeface="汉仪粗简黑简" panose="00020600040101010101" charset="-122"/>
              </a:rPr>
              <a:t>二、党的执政理念 </a:t>
            </a:r>
            <a:endParaRPr lang="zh-CN" altLang="en-US">
              <a:solidFill>
                <a:srgbClr val="000000"/>
              </a:solidFill>
              <a:latin typeface="汉仪粗简黑简" panose="00020600040101010101" charset="-122"/>
              <a:ea typeface="汉仪粗简黑简" panose="00020600040101010101" charset="-122"/>
              <a:cs typeface="汉仪粗简黑简" panose="00020600040101010101" charset="-122"/>
            </a:endParaRPr>
          </a:p>
        </p:txBody>
      </p:sp>
      <p:sp>
        <p:nvSpPr>
          <p:cNvPr id="60" name="文本框 59" title=""/>
          <p:cNvSpPr txBox="1"/>
          <p:nvPr>
            <p:custDataLst>
              <p:tags r:id="rId17"/>
            </p:custDataLst>
          </p:nvPr>
        </p:nvSpPr>
        <p:spPr>
          <a:xfrm>
            <a:off x="1270635" y="1312545"/>
            <a:ext cx="1037272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0000"/>
                </a:solidFill>
                <a:latin typeface="汉仪粗简黑简" panose="00020600040101010101" charset="-122"/>
                <a:ea typeface="汉仪粗简黑简" panose="00020600040101010101" charset="-122"/>
              </a:rPr>
              <a:t>突破提升：</a:t>
            </a:r>
            <a:endParaRPr lang="zh-CN" altLang="en-US" sz="2800" b="1">
              <a:solidFill>
                <a:srgbClr val="000000"/>
              </a:solidFill>
              <a:latin typeface="汉仪粗简黑简" panose="00020600040101010101" charset="-122"/>
              <a:ea typeface="汉仪粗简黑简" panose="00020600040101010101" charset="-122"/>
            </a:endParaRPr>
          </a:p>
        </p:txBody>
      </p:sp>
    </p:spTree>
    <p:custDataLst>
      <p:tags r:id="rId18"/>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custDataLst>
            <p:tags r:id="rId2"/>
          </p:custDataLst>
        </p:nvPr>
      </p:nvGrpSpPr>
      <p:grpSpPr>
        <a:xfrm>
          <a:off x="0" y="0"/>
          <a:ext cx="0" cy="0"/>
        </a:xfrm>
      </p:grpSpPr>
      <p:pic>
        <p:nvPicPr>
          <p:cNvPr id="2" name="图片 1" title=""/>
          <p:cNvPicPr>
            <a:picLocks noChangeAspect="1"/>
          </p:cNvPicPr>
          <p:nvPr>
            <p:custDataLst>
              <p:tags r:id="rId4"/>
            </p:custDataLst>
          </p:nvPr>
        </p:nvPicPr>
        <p:blipFill>
          <a:blip r:embed="rId3"/>
          <a:stretch>
            <a:fillRect/>
          </a:stretch>
        </p:blipFill>
        <p:spPr>
          <a:xfrm>
            <a:off x="-37" y="0"/>
            <a:ext cx="12190170" cy="6858000"/>
          </a:xfrm>
          <a:prstGeom prst="rect">
            <a:avLst/>
          </a:prstGeom>
        </p:spPr>
      </p:pic>
      <p:sp>
        <p:nvSpPr>
          <p:cNvPr id="7" name="文本框 6" title=""/>
          <p:cNvSpPr txBox="1"/>
          <p:nvPr>
            <p:custDataLst>
              <p:tags r:id="rId5"/>
            </p:custDataLst>
          </p:nvPr>
        </p:nvSpPr>
        <p:spPr>
          <a:xfrm>
            <a:off x="3134360" y="2629535"/>
            <a:ext cx="5241925" cy="368300"/>
          </a:xfrm>
          <a:prstGeom prst="rect">
            <a:avLst/>
          </a:prstGeom>
          <a:noFill/>
          <a:ln w="38100">
            <a:solidFill>
              <a:srgbClr val="7030A0"/>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a:solidFill>
                  <a:schemeClr val="dk1"/>
                </a:solidFill>
                <a:latin typeface="汉仪粗简黑简" panose="00020600040101010101" charset="-122"/>
                <a:ea typeface="汉仪粗简黑简" panose="00020600040101010101" charset="-122"/>
              </a:rPr>
              <a:t>中国共产党始终坚持以人民为中心</a:t>
            </a:r>
            <a:endParaRPr lang="zh-CN" altLang="en-US" b="1">
              <a:solidFill>
                <a:schemeClr val="dk1"/>
              </a:solidFill>
              <a:latin typeface="汉仪粗简黑简" panose="00020600040101010101" charset="-122"/>
              <a:ea typeface="汉仪粗简黑简" panose="00020600040101010101" charset="-122"/>
            </a:endParaRPr>
          </a:p>
        </p:txBody>
      </p:sp>
      <p:sp>
        <p:nvSpPr>
          <p:cNvPr id="14" name="文本框 13" title=""/>
          <p:cNvSpPr txBox="1"/>
          <p:nvPr>
            <p:custDataLst>
              <p:tags r:id="rId6"/>
            </p:custDataLst>
          </p:nvPr>
        </p:nvSpPr>
        <p:spPr>
          <a:xfrm>
            <a:off x="3542665" y="3778250"/>
            <a:ext cx="1765300" cy="368300"/>
          </a:xfrm>
          <a:prstGeom prst="rect">
            <a:avLst/>
          </a:prstGeom>
          <a:noFill/>
          <a:ln w="38100">
            <a:solidFill>
              <a:srgbClr val="7030A0"/>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a:solidFill>
                  <a:schemeClr val="dk1"/>
                </a:solidFill>
                <a:latin typeface="汉仪粗简黑简" panose="00020600040101010101" charset="-122"/>
                <a:ea typeface="汉仪粗简黑简" panose="00020600040101010101" charset="-122"/>
              </a:rPr>
              <a:t>党的性质</a:t>
            </a:r>
            <a:endParaRPr lang="zh-CN" altLang="en-US" b="1">
              <a:solidFill>
                <a:schemeClr val="dk1"/>
              </a:solidFill>
              <a:latin typeface="汉仪粗简黑简" panose="00020600040101010101" charset="-122"/>
              <a:ea typeface="汉仪粗简黑简" panose="00020600040101010101" charset="-122"/>
            </a:endParaRPr>
          </a:p>
        </p:txBody>
      </p:sp>
      <p:sp>
        <p:nvSpPr>
          <p:cNvPr id="15" name="文本框 14" title=""/>
          <p:cNvSpPr txBox="1"/>
          <p:nvPr>
            <p:custDataLst>
              <p:tags r:id="rId7"/>
            </p:custDataLst>
          </p:nvPr>
        </p:nvSpPr>
        <p:spPr>
          <a:xfrm>
            <a:off x="6248400" y="3787140"/>
            <a:ext cx="2127250" cy="368300"/>
          </a:xfrm>
          <a:prstGeom prst="rect">
            <a:avLst/>
          </a:prstGeom>
          <a:noFill/>
          <a:ln w="38100">
            <a:solidFill>
              <a:srgbClr val="7030A0"/>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a:solidFill>
                  <a:schemeClr val="dk1"/>
                </a:solidFill>
                <a:latin typeface="汉仪粗简黑简" panose="00020600040101010101" charset="-122"/>
                <a:ea typeface="汉仪粗简黑简" panose="00020600040101010101" charset="-122"/>
              </a:rPr>
              <a:t>党的执政理念</a:t>
            </a:r>
            <a:endParaRPr lang="zh-CN" altLang="en-US" b="1">
              <a:solidFill>
                <a:schemeClr val="dk1"/>
              </a:solidFill>
              <a:latin typeface="汉仪粗简黑简" panose="00020600040101010101" charset="-122"/>
              <a:ea typeface="汉仪粗简黑简" panose="00020600040101010101" charset="-122"/>
            </a:endParaRPr>
          </a:p>
        </p:txBody>
      </p:sp>
      <p:sp>
        <p:nvSpPr>
          <p:cNvPr id="16" name="文本框 15" title=""/>
          <p:cNvSpPr txBox="1"/>
          <p:nvPr>
            <p:custDataLst>
              <p:tags r:id="rId8"/>
            </p:custDataLst>
          </p:nvPr>
        </p:nvSpPr>
        <p:spPr>
          <a:xfrm>
            <a:off x="2267585" y="5156835"/>
            <a:ext cx="2162810" cy="368300"/>
          </a:xfrm>
          <a:prstGeom prst="rect">
            <a:avLst/>
          </a:prstGeom>
          <a:noFill/>
          <a:ln w="38100">
            <a:solidFill>
              <a:srgbClr val="7030A0"/>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a:solidFill>
                  <a:schemeClr val="dk1"/>
                </a:solidFill>
                <a:latin typeface="汉仪粗简黑简" panose="00020600040101010101" charset="-122"/>
                <a:ea typeface="汉仪粗简黑简" panose="00020600040101010101" charset="-122"/>
              </a:rPr>
              <a:t>党的根本宗旨</a:t>
            </a:r>
            <a:endParaRPr lang="zh-CN" altLang="en-US" b="1">
              <a:solidFill>
                <a:schemeClr val="dk1"/>
              </a:solidFill>
              <a:latin typeface="汉仪粗简黑简" panose="00020600040101010101" charset="-122"/>
              <a:ea typeface="汉仪粗简黑简" panose="00020600040101010101" charset="-122"/>
            </a:endParaRPr>
          </a:p>
        </p:txBody>
      </p:sp>
      <p:sp>
        <p:nvSpPr>
          <p:cNvPr id="17" name="文本框 16" title=""/>
          <p:cNvSpPr txBox="1"/>
          <p:nvPr>
            <p:custDataLst>
              <p:tags r:id="rId9"/>
            </p:custDataLst>
          </p:nvPr>
        </p:nvSpPr>
        <p:spPr>
          <a:xfrm>
            <a:off x="4672965" y="5156835"/>
            <a:ext cx="2379345" cy="368300"/>
          </a:xfrm>
          <a:prstGeom prst="rect">
            <a:avLst/>
          </a:prstGeom>
          <a:noFill/>
          <a:ln w="38100">
            <a:solidFill>
              <a:srgbClr val="7030A0"/>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a:solidFill>
                  <a:schemeClr val="dk1"/>
                </a:solidFill>
                <a:latin typeface="汉仪粗简黑简" panose="00020600040101010101" charset="-122"/>
                <a:ea typeface="汉仪粗简黑简" panose="00020600040101010101" charset="-122"/>
              </a:rPr>
              <a:t>党的根本立场</a:t>
            </a:r>
            <a:endParaRPr lang="zh-CN" altLang="en-US" b="1">
              <a:solidFill>
                <a:schemeClr val="dk1"/>
              </a:solidFill>
              <a:latin typeface="汉仪粗简黑简" panose="00020600040101010101" charset="-122"/>
              <a:ea typeface="汉仪粗简黑简" panose="00020600040101010101" charset="-122"/>
            </a:endParaRPr>
          </a:p>
        </p:txBody>
      </p:sp>
      <p:cxnSp>
        <p:nvCxnSpPr>
          <p:cNvPr id="18" name="直接箭头连接符 17" title=""/>
          <p:cNvCxnSpPr/>
          <p:nvPr>
            <p:custDataLst>
              <p:tags r:id="rId10"/>
            </p:custDataLst>
          </p:nvPr>
        </p:nvCxnSpPr>
        <p:spPr>
          <a:xfrm flipV="1">
            <a:off x="4615180" y="3044190"/>
            <a:ext cx="605155" cy="734060"/>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19" name="直接箭头连接符 18" title=""/>
          <p:cNvCxnSpPr>
            <a:stCxn id="15" idx="0"/>
          </p:cNvCxnSpPr>
          <p:nvPr>
            <p:custDataLst>
              <p:tags r:id="rId11"/>
            </p:custDataLst>
          </p:nvPr>
        </p:nvCxnSpPr>
        <p:spPr>
          <a:xfrm flipH="1" flipV="1">
            <a:off x="6413500" y="3044190"/>
            <a:ext cx="898525" cy="742315"/>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21" name="直接箭头连接符 20" title=""/>
          <p:cNvCxnSpPr/>
          <p:nvPr>
            <p:custDataLst>
              <p:tags r:id="rId12"/>
            </p:custDataLst>
          </p:nvPr>
        </p:nvCxnSpPr>
        <p:spPr>
          <a:xfrm flipH="1">
            <a:off x="3542665" y="4267835"/>
            <a:ext cx="518160" cy="835660"/>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22" name="直接箭头连接符 21" title=""/>
          <p:cNvCxnSpPr/>
          <p:nvPr>
            <p:custDataLst>
              <p:tags r:id="rId13"/>
            </p:custDataLst>
          </p:nvPr>
        </p:nvCxnSpPr>
        <p:spPr>
          <a:xfrm>
            <a:off x="5017135" y="4246245"/>
            <a:ext cx="709930" cy="878840"/>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23" name="直接箭头连接符 22" title=""/>
          <p:cNvCxnSpPr>
            <a:stCxn id="14" idx="3"/>
            <a:endCxn id="15" idx="1"/>
          </p:cNvCxnSpPr>
          <p:nvPr>
            <p:custDataLst>
              <p:tags r:id="rId14"/>
            </p:custDataLst>
          </p:nvPr>
        </p:nvCxnSpPr>
        <p:spPr>
          <a:xfrm>
            <a:off x="5307965" y="3962400"/>
            <a:ext cx="940435" cy="8890"/>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sp>
        <p:nvSpPr>
          <p:cNvPr id="24" name="文本框 23" title=""/>
          <p:cNvSpPr txBox="1"/>
          <p:nvPr>
            <p:custDataLst>
              <p:tags r:id="rId15"/>
            </p:custDataLst>
          </p:nvPr>
        </p:nvSpPr>
        <p:spPr>
          <a:xfrm>
            <a:off x="4160520" y="4478020"/>
            <a:ext cx="969010" cy="368300"/>
          </a:xfrm>
          <a:prstGeom prst="rect">
            <a:avLst/>
          </a:prstGeom>
          <a:noFill/>
          <a:ln w="38100">
            <a:no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000000"/>
                </a:solidFill>
                <a:latin typeface="汉仪粗简黑简" panose="00020600040101010101" charset="-122"/>
                <a:ea typeface="汉仪粗简黑简" panose="00020600040101010101" charset="-122"/>
              </a:rPr>
              <a:t>决定</a:t>
            </a:r>
            <a:endParaRPr lang="zh-CN" altLang="en-US" b="1">
              <a:solidFill>
                <a:srgbClr val="000000"/>
              </a:solidFill>
              <a:latin typeface="汉仪粗简黑简" panose="00020600040101010101" charset="-122"/>
              <a:ea typeface="汉仪粗简黑简" panose="00020600040101010101" charset="-122"/>
            </a:endParaRPr>
          </a:p>
        </p:txBody>
      </p:sp>
      <p:sp>
        <p:nvSpPr>
          <p:cNvPr id="25" name="文本框 24" title=""/>
          <p:cNvSpPr txBox="1"/>
          <p:nvPr>
            <p:custDataLst>
              <p:tags r:id="rId16"/>
            </p:custDataLst>
          </p:nvPr>
        </p:nvSpPr>
        <p:spPr>
          <a:xfrm>
            <a:off x="5266055" y="4022725"/>
            <a:ext cx="969010" cy="368300"/>
          </a:xfrm>
          <a:prstGeom prst="rect">
            <a:avLst/>
          </a:prstGeom>
          <a:noFill/>
          <a:ln w="38100">
            <a:no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000000"/>
                </a:solidFill>
                <a:latin typeface="汉仪粗简黑简" panose="00020600040101010101" charset="-122"/>
                <a:ea typeface="汉仪粗简黑简" panose="00020600040101010101" charset="-122"/>
              </a:rPr>
              <a:t>决定</a:t>
            </a:r>
            <a:endParaRPr lang="zh-CN" altLang="en-US" b="1">
              <a:solidFill>
                <a:srgbClr val="000000"/>
              </a:solidFill>
              <a:latin typeface="汉仪粗简黑简" panose="00020600040101010101" charset="-122"/>
              <a:ea typeface="汉仪粗简黑简" panose="00020600040101010101" charset="-122"/>
            </a:endParaRPr>
          </a:p>
        </p:txBody>
      </p:sp>
      <p:sp>
        <p:nvSpPr>
          <p:cNvPr id="26" name="文本框 25" title=""/>
          <p:cNvSpPr txBox="1"/>
          <p:nvPr>
            <p:custDataLst>
              <p:tags r:id="rId17"/>
            </p:custDataLst>
          </p:nvPr>
        </p:nvSpPr>
        <p:spPr>
          <a:xfrm>
            <a:off x="5129530" y="3136265"/>
            <a:ext cx="1332230" cy="368300"/>
          </a:xfrm>
          <a:prstGeom prst="rect">
            <a:avLst/>
          </a:prstGeom>
          <a:noFill/>
          <a:ln w="38100">
            <a:no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000000"/>
                </a:solidFill>
                <a:latin typeface="汉仪粗简黑简" panose="00020600040101010101" charset="-122"/>
                <a:ea typeface="汉仪粗简黑简" panose="00020600040101010101" charset="-122"/>
              </a:rPr>
              <a:t>为什么？</a:t>
            </a:r>
            <a:endParaRPr lang="zh-CN" altLang="en-US" b="1">
              <a:solidFill>
                <a:srgbClr val="000000"/>
              </a:solidFill>
              <a:latin typeface="汉仪粗简黑简" panose="00020600040101010101" charset="-122"/>
              <a:ea typeface="汉仪粗简黑简" panose="00020600040101010101" charset="-122"/>
            </a:endParaRPr>
          </a:p>
        </p:txBody>
      </p:sp>
      <p:sp>
        <p:nvSpPr>
          <p:cNvPr id="27" name="文本框 26" title=""/>
          <p:cNvSpPr txBox="1"/>
          <p:nvPr>
            <p:custDataLst>
              <p:tags r:id="rId18"/>
            </p:custDataLst>
          </p:nvPr>
        </p:nvSpPr>
        <p:spPr>
          <a:xfrm>
            <a:off x="1541780" y="3778250"/>
            <a:ext cx="1377950" cy="368300"/>
          </a:xfrm>
          <a:prstGeom prst="rect">
            <a:avLst/>
          </a:prstGeom>
          <a:noFill/>
          <a:ln w="38100">
            <a:solidFill>
              <a:srgbClr val="7030A0"/>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a:solidFill>
                  <a:schemeClr val="dk1"/>
                </a:solidFill>
                <a:latin typeface="汉仪粗简黑简" panose="00020600040101010101" charset="-122"/>
                <a:ea typeface="汉仪粗简黑简" panose="00020600040101010101" charset="-122"/>
              </a:rPr>
              <a:t>要求</a:t>
            </a:r>
            <a:endParaRPr lang="zh-CN" altLang="en-US" b="1">
              <a:solidFill>
                <a:schemeClr val="dk1"/>
              </a:solidFill>
              <a:latin typeface="汉仪粗简黑简" panose="00020600040101010101" charset="-122"/>
              <a:ea typeface="汉仪粗简黑简" panose="00020600040101010101" charset="-122"/>
            </a:endParaRPr>
          </a:p>
        </p:txBody>
      </p:sp>
      <p:sp>
        <p:nvSpPr>
          <p:cNvPr id="28" name="文本框 27" title=""/>
          <p:cNvSpPr txBox="1"/>
          <p:nvPr>
            <p:custDataLst>
              <p:tags r:id="rId19"/>
            </p:custDataLst>
          </p:nvPr>
        </p:nvSpPr>
        <p:spPr>
          <a:xfrm>
            <a:off x="8832850" y="3778250"/>
            <a:ext cx="1066800" cy="368300"/>
          </a:xfrm>
          <a:prstGeom prst="rect">
            <a:avLst/>
          </a:prstGeom>
          <a:noFill/>
          <a:ln w="38100">
            <a:solidFill>
              <a:srgbClr val="7030A0"/>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a:solidFill>
                  <a:schemeClr val="dk1"/>
                </a:solidFill>
                <a:latin typeface="汉仪粗简黑简" panose="00020600040101010101" charset="-122"/>
                <a:ea typeface="汉仪粗简黑简" panose="00020600040101010101" charset="-122"/>
              </a:rPr>
              <a:t>要求</a:t>
            </a:r>
            <a:endParaRPr lang="zh-CN" altLang="en-US" b="1">
              <a:solidFill>
                <a:schemeClr val="dk1"/>
              </a:solidFill>
              <a:latin typeface="汉仪粗简黑简" panose="00020600040101010101" charset="-122"/>
              <a:ea typeface="汉仪粗简黑简" panose="00020600040101010101" charset="-122"/>
            </a:endParaRPr>
          </a:p>
        </p:txBody>
      </p:sp>
      <p:cxnSp>
        <p:nvCxnSpPr>
          <p:cNvPr id="29" name="直接箭头连接符 28" title=""/>
          <p:cNvCxnSpPr/>
          <p:nvPr>
            <p:custDataLst>
              <p:tags r:id="rId20"/>
            </p:custDataLst>
          </p:nvPr>
        </p:nvCxnSpPr>
        <p:spPr>
          <a:xfrm flipH="1" flipV="1">
            <a:off x="2971800" y="3965575"/>
            <a:ext cx="552450" cy="14605"/>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30" name="直接箭头连接符 29" title=""/>
          <p:cNvCxnSpPr/>
          <p:nvPr>
            <p:custDataLst>
              <p:tags r:id="rId21"/>
            </p:custDataLst>
          </p:nvPr>
        </p:nvCxnSpPr>
        <p:spPr>
          <a:xfrm flipV="1">
            <a:off x="8427720" y="3999865"/>
            <a:ext cx="456565" cy="8890"/>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sp>
        <p:nvSpPr>
          <p:cNvPr id="31" name="文本框 30" title=""/>
          <p:cNvSpPr txBox="1"/>
          <p:nvPr>
            <p:custDataLst>
              <p:tags r:id="rId22"/>
            </p:custDataLst>
          </p:nvPr>
        </p:nvSpPr>
        <p:spPr>
          <a:xfrm>
            <a:off x="8566785" y="3136265"/>
            <a:ext cx="1332230" cy="368300"/>
          </a:xfrm>
          <a:prstGeom prst="rect">
            <a:avLst/>
          </a:prstGeom>
          <a:noFill/>
          <a:ln w="38100">
            <a:no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000000"/>
                </a:solidFill>
                <a:latin typeface="汉仪粗简黑简" panose="00020600040101010101" charset="-122"/>
                <a:ea typeface="汉仪粗简黑简" panose="00020600040101010101" charset="-122"/>
              </a:rPr>
              <a:t>怎么样？</a:t>
            </a:r>
            <a:endParaRPr lang="zh-CN" altLang="en-US" b="1">
              <a:solidFill>
                <a:srgbClr val="000000"/>
              </a:solidFill>
              <a:latin typeface="汉仪粗简黑简" panose="00020600040101010101" charset="-122"/>
              <a:ea typeface="汉仪粗简黑简" panose="00020600040101010101" charset="-122"/>
            </a:endParaRPr>
          </a:p>
        </p:txBody>
      </p:sp>
      <p:sp>
        <p:nvSpPr>
          <p:cNvPr id="32" name="文本框 31" title=""/>
          <p:cNvSpPr txBox="1"/>
          <p:nvPr>
            <p:custDataLst>
              <p:tags r:id="rId23"/>
            </p:custDataLst>
          </p:nvPr>
        </p:nvSpPr>
        <p:spPr>
          <a:xfrm>
            <a:off x="4606290" y="1605280"/>
            <a:ext cx="2213610" cy="368300"/>
          </a:xfrm>
          <a:prstGeom prst="rect">
            <a:avLst/>
          </a:prstGeom>
          <a:noFill/>
          <a:ln w="38100">
            <a:solidFill>
              <a:srgbClr val="7030A0"/>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a:solidFill>
                  <a:schemeClr val="dk1"/>
                </a:solidFill>
                <a:latin typeface="汉仪粗简黑简" panose="00020600040101010101" charset="-122"/>
                <a:ea typeface="汉仪粗简黑简" panose="00020600040101010101" charset="-122"/>
              </a:rPr>
              <a:t>人民的作用</a:t>
            </a:r>
            <a:endParaRPr lang="zh-CN" altLang="en-US" b="1">
              <a:solidFill>
                <a:schemeClr val="dk1"/>
              </a:solidFill>
              <a:latin typeface="汉仪粗简黑简" panose="00020600040101010101" charset="-122"/>
              <a:ea typeface="汉仪粗简黑简" panose="00020600040101010101" charset="-122"/>
            </a:endParaRPr>
          </a:p>
        </p:txBody>
      </p:sp>
      <p:cxnSp>
        <p:nvCxnSpPr>
          <p:cNvPr id="33" name="直接箭头连接符 32" title=""/>
          <p:cNvCxnSpPr/>
          <p:nvPr>
            <p:custDataLst>
              <p:tags r:id="rId24"/>
            </p:custDataLst>
          </p:nvPr>
        </p:nvCxnSpPr>
        <p:spPr>
          <a:xfrm>
            <a:off x="5698490" y="2020570"/>
            <a:ext cx="28575" cy="608965"/>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39" name="直接箭头连接符 38" title=""/>
          <p:cNvCxnSpPr/>
          <p:nvPr>
            <p:custDataLst>
              <p:tags r:id="rId25"/>
            </p:custDataLst>
          </p:nvPr>
        </p:nvCxnSpPr>
        <p:spPr>
          <a:xfrm flipV="1">
            <a:off x="2798445" y="3062605"/>
            <a:ext cx="605155" cy="734060"/>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45" name="直接箭头连接符 44" title=""/>
          <p:cNvCxnSpPr/>
          <p:nvPr>
            <p:custDataLst>
              <p:tags r:id="rId26"/>
            </p:custDataLst>
          </p:nvPr>
        </p:nvCxnSpPr>
        <p:spPr>
          <a:xfrm flipH="1" flipV="1">
            <a:off x="8206740" y="3067050"/>
            <a:ext cx="898525" cy="742315"/>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sp>
        <p:nvSpPr>
          <p:cNvPr id="84" name="文本框 83" title=""/>
          <p:cNvSpPr txBox="1"/>
          <p:nvPr>
            <p:custDataLst>
              <p:tags r:id="rId27"/>
            </p:custDataLst>
          </p:nvPr>
        </p:nvSpPr>
        <p:spPr>
          <a:xfrm>
            <a:off x="1639570" y="3230880"/>
            <a:ext cx="1332230" cy="368300"/>
          </a:xfrm>
          <a:prstGeom prst="rect">
            <a:avLst/>
          </a:prstGeom>
          <a:noFill/>
          <a:ln w="38100">
            <a:no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000000"/>
                </a:solidFill>
                <a:latin typeface="汉仪粗简黑简" panose="00020600040101010101" charset="-122"/>
                <a:ea typeface="汉仪粗简黑简" panose="00020600040101010101" charset="-122"/>
              </a:rPr>
              <a:t>怎么样？</a:t>
            </a:r>
            <a:endParaRPr lang="zh-CN" altLang="en-US" b="1">
              <a:solidFill>
                <a:srgbClr val="000000"/>
              </a:solidFill>
              <a:latin typeface="汉仪粗简黑简" panose="00020600040101010101" charset="-122"/>
              <a:ea typeface="汉仪粗简黑简" panose="00020600040101010101" charset="-122"/>
            </a:endParaRPr>
          </a:p>
        </p:txBody>
      </p:sp>
      <p:sp>
        <p:nvSpPr>
          <p:cNvPr id="89" name="文本框 88" title=""/>
          <p:cNvSpPr txBox="1"/>
          <p:nvPr>
            <p:custDataLst>
              <p:tags r:id="rId28"/>
            </p:custDataLst>
          </p:nvPr>
        </p:nvSpPr>
        <p:spPr>
          <a:xfrm>
            <a:off x="5912485" y="3417570"/>
            <a:ext cx="419735" cy="368300"/>
          </a:xfrm>
          <a:prstGeom prst="rect">
            <a:avLst/>
          </a:prstGeom>
          <a:noFill/>
          <a:ln>
            <a:solidFill>
              <a:srgbClr val="7030A0"/>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汉仪粗简黑简" panose="00020600040101010101" charset="-122"/>
              <a:ea typeface="汉仪粗简黑简" panose="00020600040101010101" charset="-122"/>
            </a:endParaRPr>
          </a:p>
        </p:txBody>
      </p:sp>
      <p:sp>
        <p:nvSpPr>
          <p:cNvPr id="4" name="标题 1" title=""/>
          <p:cNvSpPr>
            <a:spLocks noGrp="1"/>
          </p:cNvSpPr>
          <p:nvPr>
            <p:custDataLst>
              <p:tags r:id="rId29"/>
            </p:custDataLst>
          </p:nvPr>
        </p:nvSpPr>
        <p:spPr>
          <a:xfrm>
            <a:off x="839017" y="649397"/>
            <a:ext cx="10971372" cy="648072"/>
          </a:xfrm>
          <a:prstGeom prst="rect">
            <a:avLst/>
          </a:prstGeom>
        </p:spPr>
        <p:txBody>
          <a:bodyPr vert="horz" lIns="91440" tIns="45720" rIns="91440" bIns="45720" rtlCol="0" anchor="ctr">
            <a:normAutofit/>
          </a:bodyPr>
          <a:lstStyle>
            <a:defPPr>
              <a:defRPr lang="zh-CN"/>
            </a:defPPr>
            <a:lvl1pPr marL="0" algn="l" defTabSz="914400" rtl="0" eaLnBrk="1" latinLnBrk="0" hangingPunct="1">
              <a:spcBef>
                <a:spcPct val="0"/>
              </a:spcBef>
              <a:buNone/>
              <a:defRPr sz="2800" b="1" kern="1200">
                <a:ln>
                  <a:noFill/>
                </a:ln>
                <a:solidFill>
                  <a:srgbClr val="4C72B2"/>
                </a:solidFill>
                <a:effectLst/>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000000"/>
                </a:solidFill>
                <a:latin typeface="汉仪粗简黑简" panose="00020600040101010101" charset="-122"/>
                <a:ea typeface="汉仪粗简黑简" panose="00020600040101010101" charset="-122"/>
              </a:rPr>
              <a:t>小结</a:t>
            </a:r>
            <a:endParaRPr lang="zh-CN" altLang="en-US">
              <a:solidFill>
                <a:srgbClr val="000000"/>
              </a:solidFill>
              <a:latin typeface="汉仪粗简黑简" panose="00020600040101010101" charset="-122"/>
              <a:ea typeface="汉仪粗简黑简" panose="00020600040101010101" charset="-122"/>
            </a:endParaRPr>
          </a:p>
        </p:txBody>
      </p:sp>
    </p:spTree>
    <p:custDataLst>
      <p:tags r:id="rId30"/>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custDataLst>
            <p:tags r:id="rId2"/>
          </p:custDataLst>
        </p:nvPr>
      </p:nvGrpSpPr>
      <p:grpSpPr>
        <a:xfrm>
          <a:off x="0" y="0"/>
          <a:ext cx="0" cy="0"/>
        </a:xfrm>
      </p:grpSpPr>
      <p:pic>
        <p:nvPicPr>
          <p:cNvPr id="3" name="图片 2" title=""/>
          <p:cNvPicPr>
            <a:picLocks noChangeAspect="1"/>
          </p:cNvPicPr>
          <p:nvPr>
            <p:custDataLst>
              <p:tags r:id="rId4"/>
            </p:custDataLst>
          </p:nvPr>
        </p:nvPicPr>
        <p:blipFill>
          <a:blip r:embed="rId3"/>
          <a:stretch>
            <a:fillRect/>
          </a:stretch>
        </p:blipFill>
        <p:spPr>
          <a:xfrm>
            <a:off x="-37" y="0"/>
            <a:ext cx="12190170" cy="6858000"/>
          </a:xfrm>
          <a:prstGeom prst="rect">
            <a:avLst/>
          </a:prstGeom>
        </p:spPr>
      </p:pic>
      <p:sp>
        <p:nvSpPr>
          <p:cNvPr id="14" name="矩形 13" title=""/>
          <p:cNvSpPr/>
          <p:nvPr>
            <p:custDataLst>
              <p:tags r:id="rId5"/>
            </p:custDataLst>
          </p:nvPr>
        </p:nvSpPr>
        <p:spPr>
          <a:xfrm>
            <a:off x="704105" y="1078597"/>
            <a:ext cx="11298694" cy="563118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pPr>
            <a:r>
              <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rPr>
              <a:t>1．2023年11月，中央宣传部授予陕西省延安市宝塔区宝塔消防救援站“时代楷模”称号。救援队建队50年来，在灭火救援、抗洪抢险等急难险重任务中冲锋在前，党支部动员广大党员积极参加“张思德消防服务队”开展志愿服务，解民忧、纾民困、暖民心。上述材料给我们的启示是（   ）</a:t>
            </a:r>
            <a:endPar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r>
              <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rPr>
              <a:t>①共产党员要弘扬建党精神，对党忠诚、不负人民</a:t>
            </a:r>
            <a:endPar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r>
              <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rPr>
              <a:t>②基层党组织要发挥战斗堡垒作用，勇担时代责任</a:t>
            </a:r>
            <a:endPar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r>
              <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rPr>
              <a:t>③党员要带动身边群众，发挥最高政治领导力量作用</a:t>
            </a:r>
            <a:endPar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r>
              <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rPr>
              <a:t>④基层党组织要牢记初心使命，切实履行管理职能</a:t>
            </a:r>
            <a:endPar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r>
              <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rPr>
              <a:t>A．①②	B．①③	C．②③	D．③④</a:t>
            </a:r>
            <a:endPar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endPar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endParaRPr>
          </a:p>
        </p:txBody>
      </p:sp>
      <p:sp>
        <p:nvSpPr>
          <p:cNvPr id="2" name="标题 1" title=""/>
          <p:cNvSpPr>
            <a:spLocks noGrp="1"/>
          </p:cNvSpPr>
          <p:nvPr>
            <p:custDataLst>
              <p:tags r:id="rId6"/>
            </p:custDataLst>
          </p:nvPr>
        </p:nvSpPr>
        <p:spPr>
          <a:xfrm>
            <a:off x="236402" y="116632"/>
            <a:ext cx="10971372" cy="648072"/>
          </a:xfrm>
          <a:prstGeom prst="rect">
            <a:avLst/>
          </a:prstGeom>
        </p:spPr>
        <p:txBody>
          <a:bodyPr vert="horz" lIns="91440" tIns="45720" rIns="91440" bIns="45720" rtlCol="0" anchor="ctr">
            <a:normAutofit/>
          </a:bodyPr>
          <a:lstStyle>
            <a:defPPr>
              <a:defRPr lang="zh-CN"/>
            </a:defPPr>
            <a:lvl1pPr marL="0" algn="l" defTabSz="914400" rtl="0" eaLnBrk="1" latinLnBrk="0" hangingPunct="1">
              <a:spcBef>
                <a:spcPct val="0"/>
              </a:spcBef>
              <a:buNone/>
              <a:defRPr sz="2800" b="1" kern="1200">
                <a:ln>
                  <a:noFill/>
                </a:ln>
                <a:solidFill>
                  <a:srgbClr val="4C72B2"/>
                </a:solidFill>
                <a:effectLst/>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000000"/>
                </a:solidFill>
                <a:latin typeface="汉仪粗简黑简" panose="00020600040101010101" charset="-122"/>
                <a:ea typeface="汉仪粗简黑简" panose="00020600040101010101" charset="-122"/>
              </a:rPr>
              <a:t>课堂练习</a:t>
            </a:r>
            <a:endParaRPr lang="zh-CN" altLang="en-US">
              <a:solidFill>
                <a:srgbClr val="000000"/>
              </a:solidFill>
              <a:latin typeface="汉仪粗简黑简" panose="00020600040101010101" charset="-122"/>
              <a:ea typeface="汉仪粗简黑简" panose="00020600040101010101" charset="-122"/>
            </a:endParaRPr>
          </a:p>
        </p:txBody>
      </p:sp>
    </p:spTree>
    <p:custDataLst>
      <p:tags r:id="rId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custDataLst>
            <p:tags r:id="rId2"/>
          </p:custDataLst>
        </p:nvPr>
      </p:nvGrpSpPr>
      <p:grpSpPr>
        <a:xfrm>
          <a:off x="0" y="0"/>
          <a:ext cx="0" cy="0"/>
        </a:xfrm>
      </p:grpSpPr>
      <p:pic>
        <p:nvPicPr>
          <p:cNvPr id="2" name="图片 1" title=""/>
          <p:cNvPicPr>
            <a:picLocks noChangeAspect="1"/>
          </p:cNvPicPr>
          <p:nvPr>
            <p:custDataLst>
              <p:tags r:id="rId4"/>
            </p:custDataLst>
          </p:nvPr>
        </p:nvPicPr>
        <p:blipFill>
          <a:blip r:embed="rId3"/>
          <a:stretch>
            <a:fillRect/>
          </a:stretch>
        </p:blipFill>
        <p:spPr>
          <a:xfrm>
            <a:off x="-37" y="0"/>
            <a:ext cx="12190170" cy="6858000"/>
          </a:xfrm>
          <a:prstGeom prst="rect">
            <a:avLst/>
          </a:prstGeom>
        </p:spPr>
      </p:pic>
      <p:sp>
        <p:nvSpPr>
          <p:cNvPr id="14" name="矩形 13" title=""/>
          <p:cNvSpPr/>
          <p:nvPr>
            <p:custDataLst>
              <p:tags r:id="rId5"/>
            </p:custDataLst>
          </p:nvPr>
        </p:nvSpPr>
        <p:spPr>
          <a:xfrm>
            <a:off x="659130" y="981075"/>
            <a:ext cx="10634980" cy="396938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pPr>
            <a:r>
              <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rPr>
              <a:t>【答案】A</a:t>
            </a:r>
            <a:endPar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r>
              <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rPr>
              <a:t>【详解】①②：党支部动员广大党员积极参加“张思德消防服务队”开展志愿服务，解民忧、纾民困、暖民心，说明共产党员要弘扬建党精神，对党忠诚、不负人民，也说明基层党组织要发挥战斗堡垒作用，①②符合题意。</a:t>
            </a:r>
            <a:endPar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r>
              <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rPr>
              <a:t>③：共产党是最高政治领导力量作用，③表述错误。</a:t>
            </a:r>
            <a:endPar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r>
              <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rPr>
              <a:t>④：共产党不是国家机关，不履行管理职能，④表述错误。</a:t>
            </a:r>
            <a:endPar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r>
              <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rPr>
              <a:t>故本题选A。</a:t>
            </a:r>
            <a:endPar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endParaRPr>
          </a:p>
        </p:txBody>
      </p:sp>
      <p:sp>
        <p:nvSpPr>
          <p:cNvPr id="9" name="标题 1" title=""/>
          <p:cNvSpPr>
            <a:spLocks noGrp="1"/>
          </p:cNvSpPr>
          <p:nvPr>
            <p:custDataLst>
              <p:tags r:id="rId6"/>
            </p:custDataLst>
          </p:nvPr>
        </p:nvSpPr>
        <p:spPr>
          <a:xfrm>
            <a:off x="262437" y="44877"/>
            <a:ext cx="10971372" cy="648072"/>
          </a:xfrm>
          <a:prstGeom prst="rect">
            <a:avLst/>
          </a:prstGeom>
        </p:spPr>
        <p:txBody>
          <a:bodyPr vert="horz" lIns="91440" tIns="45720" rIns="91440" bIns="45720" rtlCol="0" anchor="ctr">
            <a:normAutofit/>
          </a:bodyPr>
          <a:lstStyle>
            <a:defPPr>
              <a:defRPr lang="zh-CN"/>
            </a:defPPr>
            <a:lvl1pPr marL="0" algn="l" defTabSz="914400" rtl="0" eaLnBrk="1" latinLnBrk="0" hangingPunct="1">
              <a:spcBef>
                <a:spcPct val="0"/>
              </a:spcBef>
              <a:buNone/>
              <a:defRPr sz="2800" b="1" kern="1200">
                <a:ln>
                  <a:noFill/>
                </a:ln>
                <a:solidFill>
                  <a:srgbClr val="4C72B2"/>
                </a:solidFill>
                <a:effectLst/>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000000"/>
                </a:solidFill>
                <a:latin typeface="汉仪粗简黑简" panose="00020600040101010101" charset="-122"/>
                <a:ea typeface="汉仪粗简黑简" panose="00020600040101010101" charset="-122"/>
              </a:rPr>
              <a:t>课堂练习</a:t>
            </a:r>
            <a:endParaRPr lang="zh-CN" altLang="en-US">
              <a:solidFill>
                <a:srgbClr val="000000"/>
              </a:solidFill>
              <a:latin typeface="汉仪粗简黑简" panose="00020600040101010101" charset="-122"/>
              <a:ea typeface="汉仪粗简黑简" panose="00020600040101010101" charset="-122"/>
            </a:endParaRPr>
          </a:p>
        </p:txBody>
      </p:sp>
    </p:spTree>
    <p:custDataLst>
      <p:tags r:id="rId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custDataLst>
            <p:tags r:id="rId2"/>
          </p:custDataLst>
        </p:nvPr>
      </p:nvGrpSpPr>
      <p:grpSpPr>
        <a:xfrm>
          <a:off x="0" y="0"/>
          <a:ext cx="0" cy="0"/>
        </a:xfrm>
      </p:grpSpPr>
      <p:pic>
        <p:nvPicPr>
          <p:cNvPr id="3" name="图片 2" title=""/>
          <p:cNvPicPr>
            <a:picLocks noChangeAspect="1"/>
          </p:cNvPicPr>
          <p:nvPr>
            <p:custDataLst>
              <p:tags r:id="rId4"/>
            </p:custDataLst>
          </p:nvPr>
        </p:nvPicPr>
        <p:blipFill>
          <a:blip r:embed="rId3"/>
          <a:stretch>
            <a:fillRect/>
          </a:stretch>
        </p:blipFill>
        <p:spPr>
          <a:xfrm>
            <a:off x="-37" y="0"/>
            <a:ext cx="12190170" cy="6858000"/>
          </a:xfrm>
          <a:prstGeom prst="rect">
            <a:avLst/>
          </a:prstGeom>
        </p:spPr>
      </p:pic>
      <p:sp>
        <p:nvSpPr>
          <p:cNvPr id="14" name="矩形 13" title=""/>
          <p:cNvSpPr/>
          <p:nvPr>
            <p:custDataLst>
              <p:tags r:id="rId5"/>
            </p:custDataLst>
          </p:nvPr>
        </p:nvSpPr>
        <p:spPr>
          <a:xfrm>
            <a:off x="704105" y="1078597"/>
            <a:ext cx="11298694" cy="396938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pPr>
            <a:r>
              <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rPr>
              <a:t>2．哪里有危险，哪里就有无所畏惧、挺身而出的共产党人。这表明（   ）</a:t>
            </a:r>
            <a:endPar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r>
              <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rPr>
              <a:t>①中国共产党没有自己的特殊利益</a:t>
            </a:r>
            <a:endPar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r>
              <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rPr>
              <a:t>②敢于向险而行是检验中国共产党的试金石</a:t>
            </a:r>
            <a:endPar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r>
              <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rPr>
              <a:t>③中国共产党人具有敢于牺牲自我的勇气</a:t>
            </a:r>
            <a:endPar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r>
              <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rPr>
              <a:t>④中国共产党人始终与人民同甘共苦</a:t>
            </a:r>
            <a:endPar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r>
              <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rPr>
              <a:t>A．①③	B．①④	C．②③	D．②④</a:t>
            </a:r>
            <a:endPar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endPar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endParaRPr>
          </a:p>
        </p:txBody>
      </p:sp>
      <p:sp>
        <p:nvSpPr>
          <p:cNvPr id="2" name="标题 1" title=""/>
          <p:cNvSpPr>
            <a:spLocks noGrp="1"/>
          </p:cNvSpPr>
          <p:nvPr>
            <p:custDataLst>
              <p:tags r:id="rId6"/>
            </p:custDataLst>
          </p:nvPr>
        </p:nvSpPr>
        <p:spPr>
          <a:xfrm>
            <a:off x="236402" y="116632"/>
            <a:ext cx="10971372" cy="648072"/>
          </a:xfrm>
          <a:prstGeom prst="rect">
            <a:avLst/>
          </a:prstGeom>
        </p:spPr>
        <p:txBody>
          <a:bodyPr vert="horz" lIns="91440" tIns="45720" rIns="91440" bIns="45720" rtlCol="0" anchor="ctr">
            <a:normAutofit/>
          </a:bodyPr>
          <a:lstStyle>
            <a:defPPr>
              <a:defRPr lang="zh-CN"/>
            </a:defPPr>
            <a:lvl1pPr marL="0" algn="l" defTabSz="914400" rtl="0" eaLnBrk="1" latinLnBrk="0" hangingPunct="1">
              <a:spcBef>
                <a:spcPct val="0"/>
              </a:spcBef>
              <a:buNone/>
              <a:defRPr sz="2800" b="1" kern="1200">
                <a:ln>
                  <a:noFill/>
                </a:ln>
                <a:solidFill>
                  <a:srgbClr val="4C72B2"/>
                </a:solidFill>
                <a:effectLst/>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000000"/>
                </a:solidFill>
                <a:latin typeface="汉仪粗简黑简" panose="00020600040101010101" charset="-122"/>
                <a:ea typeface="汉仪粗简黑简" panose="00020600040101010101" charset="-122"/>
              </a:rPr>
              <a:t>课堂练习</a:t>
            </a:r>
            <a:endParaRPr lang="zh-CN" altLang="en-US">
              <a:solidFill>
                <a:srgbClr val="000000"/>
              </a:solidFill>
              <a:latin typeface="汉仪粗简黑简" panose="00020600040101010101" charset="-122"/>
              <a:ea typeface="汉仪粗简黑简" panose="00020600040101010101" charset="-122"/>
            </a:endParaRPr>
          </a:p>
        </p:txBody>
      </p:sp>
    </p:spTree>
    <p:custDataLst>
      <p:tags r:id="rId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custDataLst>
            <p:tags r:id="rId2"/>
          </p:custDataLst>
        </p:nvPr>
      </p:nvGrpSpPr>
      <p:grpSpPr>
        <a:xfrm>
          <a:off x="0" y="0"/>
          <a:ext cx="0" cy="0"/>
        </a:xfrm>
      </p:grpSpPr>
      <p:pic>
        <p:nvPicPr>
          <p:cNvPr id="2" name="图片 1" title=""/>
          <p:cNvPicPr>
            <a:picLocks noChangeAspect="1"/>
          </p:cNvPicPr>
          <p:nvPr>
            <p:custDataLst>
              <p:tags r:id="rId4"/>
            </p:custDataLst>
          </p:nvPr>
        </p:nvPicPr>
        <p:blipFill>
          <a:blip r:embed="rId3"/>
          <a:stretch>
            <a:fillRect/>
          </a:stretch>
        </p:blipFill>
        <p:spPr>
          <a:xfrm>
            <a:off x="-37" y="0"/>
            <a:ext cx="12190170" cy="6858000"/>
          </a:xfrm>
          <a:prstGeom prst="rect">
            <a:avLst/>
          </a:prstGeom>
        </p:spPr>
      </p:pic>
      <p:sp>
        <p:nvSpPr>
          <p:cNvPr id="14" name="矩形 13" title=""/>
          <p:cNvSpPr/>
          <p:nvPr>
            <p:custDataLst>
              <p:tags r:id="rId5"/>
            </p:custDataLst>
          </p:nvPr>
        </p:nvSpPr>
        <p:spPr>
          <a:xfrm>
            <a:off x="1107244" y="1196073"/>
            <a:ext cx="9804773" cy="452310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pPr>
            <a:r>
              <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rPr>
              <a:t>【答案】A</a:t>
            </a:r>
            <a:endPar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r>
              <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rPr>
              <a:t>【详解】①③：哪里有危险，哪里就有无所畏惧、挺身而出的共产党人。可见，中国共产党人具有敢于牺牲自我的勇气，中国共产党没有自己的特殊利益，①③符合题意。</a:t>
            </a:r>
            <a:endPar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r>
              <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rPr>
              <a:t>②：为什么人的问题是检验中国共产党的试金石，②说法错误。</a:t>
            </a:r>
            <a:endPar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r>
              <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rPr>
              <a:t>④：材料体现的是共产党人敢于牺牲，没有涉及中国共产党人与人民同甘共苦，④不符合题意。</a:t>
            </a:r>
            <a:endPar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r>
              <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rPr>
              <a:t>故本题选A。</a:t>
            </a:r>
            <a:endPar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endParaRPr>
          </a:p>
        </p:txBody>
      </p:sp>
      <p:sp>
        <p:nvSpPr>
          <p:cNvPr id="9" name="标题 1" title=""/>
          <p:cNvSpPr>
            <a:spLocks noGrp="1"/>
          </p:cNvSpPr>
          <p:nvPr>
            <p:custDataLst>
              <p:tags r:id="rId6"/>
            </p:custDataLst>
          </p:nvPr>
        </p:nvSpPr>
        <p:spPr>
          <a:xfrm>
            <a:off x="236402" y="116632"/>
            <a:ext cx="10971372" cy="648072"/>
          </a:xfrm>
          <a:prstGeom prst="rect">
            <a:avLst/>
          </a:prstGeom>
        </p:spPr>
        <p:txBody>
          <a:bodyPr vert="horz" lIns="91440" tIns="45720" rIns="91440" bIns="45720" rtlCol="0" anchor="ctr">
            <a:normAutofit/>
          </a:bodyPr>
          <a:lstStyle>
            <a:defPPr>
              <a:defRPr lang="zh-CN"/>
            </a:defPPr>
            <a:lvl1pPr marL="0" algn="l" defTabSz="914400" rtl="0" eaLnBrk="1" latinLnBrk="0" hangingPunct="1">
              <a:spcBef>
                <a:spcPct val="0"/>
              </a:spcBef>
              <a:buNone/>
              <a:defRPr sz="2800" b="1" kern="1200">
                <a:ln>
                  <a:noFill/>
                </a:ln>
                <a:solidFill>
                  <a:srgbClr val="4C72B2"/>
                </a:solidFill>
                <a:effectLst/>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000000"/>
                </a:solidFill>
                <a:latin typeface="汉仪粗简黑简" panose="00020600040101010101" charset="-122"/>
                <a:ea typeface="汉仪粗简黑简" panose="00020600040101010101" charset="-122"/>
              </a:rPr>
              <a:t>课堂练习</a:t>
            </a:r>
            <a:endParaRPr lang="zh-CN" altLang="en-US">
              <a:solidFill>
                <a:srgbClr val="000000"/>
              </a:solidFill>
              <a:latin typeface="汉仪粗简黑简" panose="00020600040101010101" charset="-122"/>
              <a:ea typeface="汉仪粗简黑简" panose="00020600040101010101" charset="-122"/>
            </a:endParaRPr>
          </a:p>
        </p:txBody>
      </p:sp>
    </p:spTree>
    <p:custDataLst>
      <p:tags r:id="rId7"/>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custDataLst>
            <p:tags r:id="rId2"/>
          </p:custDataLst>
        </p:nvPr>
      </p:nvGrpSpPr>
      <p:grpSpPr>
        <a:xfrm>
          <a:off x="0" y="0"/>
          <a:ext cx="0" cy="0"/>
        </a:xfrm>
      </p:grpSpPr>
      <p:pic>
        <p:nvPicPr>
          <p:cNvPr id="3" name="图片 2" title=""/>
          <p:cNvPicPr>
            <a:picLocks noChangeAspect="1"/>
          </p:cNvPicPr>
          <p:nvPr>
            <p:custDataLst>
              <p:tags r:id="rId4"/>
            </p:custDataLst>
          </p:nvPr>
        </p:nvPicPr>
        <p:blipFill>
          <a:blip r:embed="rId3"/>
          <a:stretch>
            <a:fillRect/>
          </a:stretch>
        </p:blipFill>
        <p:spPr>
          <a:xfrm>
            <a:off x="-37" y="0"/>
            <a:ext cx="12190170" cy="6858000"/>
          </a:xfrm>
          <a:prstGeom prst="rect">
            <a:avLst/>
          </a:prstGeom>
        </p:spPr>
      </p:pic>
      <p:sp>
        <p:nvSpPr>
          <p:cNvPr id="14" name="矩形 13" title=""/>
          <p:cNvSpPr/>
          <p:nvPr>
            <p:custDataLst>
              <p:tags r:id="rId5"/>
            </p:custDataLst>
          </p:nvPr>
        </p:nvSpPr>
        <p:spPr>
          <a:xfrm>
            <a:off x="704105" y="1078597"/>
            <a:ext cx="11298694" cy="618553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pPr>
            <a:r>
              <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rPr>
              <a:t>3．城，所以盛民也；民，乃城之本也。让人民群众住有所居、居有所安，一直是习近平总书记的牵挂。他强调，要践行人民城市理念，不断满足人民群众对住房的多样化、多元化需求，确保外来人口进得来、留得下、住得安、能成业，构建人人参与、人人负责、人人奉献、人人共享的城市治理共同体，打通服务群众的“最后一公里”，认真解决涉及群众切身利益的问题。由此可见，建设人民城市必须（   ）</a:t>
            </a:r>
            <a:endPar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r>
              <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rPr>
              <a:t>①把增进民生福祉作为城市建设和治理的出发点和落脚点</a:t>
            </a:r>
            <a:endPar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r>
              <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rPr>
              <a:t>②把全过程人民民主融人城市治理现代化过程中</a:t>
            </a:r>
            <a:endPar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r>
              <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rPr>
              <a:t>③充分发挥基层党组织在城市建设中的主体作用</a:t>
            </a:r>
            <a:endPar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r>
              <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rPr>
              <a:t>④坚持人民至上，满足人民的一切诉求</a:t>
            </a:r>
            <a:endPar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r>
              <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rPr>
              <a:t>A．①②	B．①③	C．②④	D．③④</a:t>
            </a:r>
            <a:endPar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endParaRPr sz="2400">
              <a:solidFill>
                <a:schemeClr val="dk1"/>
              </a:solidFill>
              <a:latin typeface="汉仪粗简黑简" panose="00020600040101010101" charset="-122"/>
              <a:ea typeface="汉仪粗简黑简" panose="00020600040101010101" charset="-122"/>
              <a:cs typeface="汉仪粗简黑简" panose="00020600040101010101" charset="-122"/>
              <a:sym typeface="+mn-ea"/>
            </a:endParaRPr>
          </a:p>
        </p:txBody>
      </p:sp>
      <p:sp>
        <p:nvSpPr>
          <p:cNvPr id="2" name="标题 1" title=""/>
          <p:cNvSpPr>
            <a:spLocks noGrp="1"/>
          </p:cNvSpPr>
          <p:nvPr>
            <p:custDataLst>
              <p:tags r:id="rId6"/>
            </p:custDataLst>
          </p:nvPr>
        </p:nvSpPr>
        <p:spPr>
          <a:xfrm>
            <a:off x="236402" y="116632"/>
            <a:ext cx="10971372" cy="648072"/>
          </a:xfrm>
          <a:prstGeom prst="rect">
            <a:avLst/>
          </a:prstGeom>
        </p:spPr>
        <p:txBody>
          <a:bodyPr vert="horz" lIns="91440" tIns="45720" rIns="91440" bIns="45720" rtlCol="0" anchor="ctr">
            <a:normAutofit/>
          </a:bodyPr>
          <a:lstStyle>
            <a:defPPr>
              <a:defRPr lang="zh-CN"/>
            </a:defPPr>
            <a:lvl1pPr marL="0" algn="l" defTabSz="914400" rtl="0" eaLnBrk="1" latinLnBrk="0" hangingPunct="1">
              <a:spcBef>
                <a:spcPct val="0"/>
              </a:spcBef>
              <a:buNone/>
              <a:defRPr sz="2800" b="1" kern="1200">
                <a:ln>
                  <a:noFill/>
                </a:ln>
                <a:solidFill>
                  <a:srgbClr val="4C72B2"/>
                </a:solidFill>
                <a:effectLst/>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000000"/>
                </a:solidFill>
                <a:latin typeface="汉仪粗简黑简" panose="00020600040101010101" charset="-122"/>
                <a:ea typeface="汉仪粗简黑简" panose="00020600040101010101" charset="-122"/>
              </a:rPr>
              <a:t>课堂练习</a:t>
            </a:r>
            <a:endParaRPr lang="zh-CN" altLang="en-US">
              <a:solidFill>
                <a:srgbClr val="000000"/>
              </a:solidFill>
              <a:latin typeface="汉仪粗简黑简" panose="00020600040101010101" charset="-122"/>
              <a:ea typeface="汉仪粗简黑简" panose="00020600040101010101" charset="-122"/>
            </a:endParaRPr>
          </a:p>
        </p:txBody>
      </p:sp>
    </p:spTree>
    <p:custDataLst>
      <p:tags r:id="rId7"/>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custDataLst>
            <p:tags r:id="rId2"/>
          </p:custDataLst>
        </p:nvPr>
      </p:nvGrpSpPr>
      <p:grpSpPr>
        <a:xfrm>
          <a:off x="0" y="0"/>
          <a:ext cx="0" cy="0"/>
        </a:xfrm>
      </p:grpSpPr>
      <p:pic>
        <p:nvPicPr>
          <p:cNvPr id="2" name="图片 1" title=""/>
          <p:cNvPicPr>
            <a:picLocks noChangeAspect="1"/>
          </p:cNvPicPr>
          <p:nvPr>
            <p:custDataLst>
              <p:tags r:id="rId4"/>
            </p:custDataLst>
          </p:nvPr>
        </p:nvPicPr>
        <p:blipFill>
          <a:blip r:embed="rId3"/>
          <a:stretch>
            <a:fillRect/>
          </a:stretch>
        </p:blipFill>
        <p:spPr>
          <a:xfrm>
            <a:off x="-37" y="0"/>
            <a:ext cx="12190170" cy="6858000"/>
          </a:xfrm>
          <a:prstGeom prst="rect">
            <a:avLst/>
          </a:prstGeom>
        </p:spPr>
      </p:pic>
      <p:sp>
        <p:nvSpPr>
          <p:cNvPr id="14" name="矩形 13" title=""/>
          <p:cNvSpPr/>
          <p:nvPr>
            <p:custDataLst>
              <p:tags r:id="rId5"/>
            </p:custDataLst>
          </p:nvPr>
        </p:nvSpPr>
        <p:spPr>
          <a:xfrm>
            <a:off x="1107244" y="1196073"/>
            <a:ext cx="9804773" cy="452310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pPr>
            <a:r>
              <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rPr>
              <a:t>【答案】A</a:t>
            </a:r>
            <a:endPar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r>
              <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rPr>
              <a:t>【详解】①：题干中，“不断满足人民群众对住房多样化、多元化需求”说明人民城市建设必须坚持以人民为中心的发展思想，①说法正确。</a:t>
            </a:r>
            <a:endPar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r>
              <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rPr>
              <a:t>②：题干中“人人参与、人人负责……”说明建设人民城市必须把全过程人民民主融入城市治理现代化过程中，②说法正确。</a:t>
            </a:r>
            <a:endPar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r>
              <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rPr>
              <a:t>③：充分发挥人民群众在城市建设中的主体作用，③说法错误。</a:t>
            </a:r>
            <a:endPar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r>
              <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rPr>
              <a:t>④：“满足人民的一切诉求”说法错误，④说法错误。</a:t>
            </a:r>
            <a:endPar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endParaRPr>
          </a:p>
          <a:p>
            <a:pPr algn="l" fontAlgn="auto">
              <a:lnSpc>
                <a:spcPct val="150000"/>
              </a:lnSpc>
            </a:pPr>
            <a:r>
              <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rPr>
              <a:t>故本题选A。</a:t>
            </a:r>
            <a:endParaRPr sz="2400">
              <a:solidFill>
                <a:srgbClr val="000000"/>
              </a:solidFill>
              <a:latin typeface="汉仪粗简黑简" panose="00020600040101010101" charset="-122"/>
              <a:ea typeface="汉仪粗简黑简" panose="00020600040101010101" charset="-122"/>
              <a:cs typeface="汉仪粗简黑简" panose="00020600040101010101" charset="-122"/>
              <a:sym typeface="+mn-ea"/>
            </a:endParaRPr>
          </a:p>
        </p:txBody>
      </p:sp>
      <p:sp>
        <p:nvSpPr>
          <p:cNvPr id="9" name="标题 1" title=""/>
          <p:cNvSpPr>
            <a:spLocks noGrp="1"/>
          </p:cNvSpPr>
          <p:nvPr>
            <p:custDataLst>
              <p:tags r:id="rId6"/>
            </p:custDataLst>
          </p:nvPr>
        </p:nvSpPr>
        <p:spPr>
          <a:xfrm>
            <a:off x="190682" y="-27513"/>
            <a:ext cx="10971372" cy="648072"/>
          </a:xfrm>
          <a:prstGeom prst="rect">
            <a:avLst/>
          </a:prstGeom>
        </p:spPr>
        <p:txBody>
          <a:bodyPr vert="horz" lIns="91440" tIns="45720" rIns="91440" bIns="45720" rtlCol="0" anchor="ctr">
            <a:normAutofit/>
          </a:bodyPr>
          <a:lstStyle>
            <a:defPPr>
              <a:defRPr lang="zh-CN"/>
            </a:defPPr>
            <a:lvl1pPr marL="0" algn="l" defTabSz="914400" rtl="0" eaLnBrk="1" latinLnBrk="0" hangingPunct="1">
              <a:spcBef>
                <a:spcPct val="0"/>
              </a:spcBef>
              <a:buNone/>
              <a:defRPr sz="2800" b="1" kern="1200">
                <a:ln>
                  <a:noFill/>
                </a:ln>
                <a:solidFill>
                  <a:srgbClr val="4C72B2"/>
                </a:solidFill>
                <a:effectLst/>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000000"/>
                </a:solidFill>
                <a:latin typeface="汉仪粗简黑简" panose="00020600040101010101" charset="-122"/>
                <a:ea typeface="汉仪粗简黑简" panose="00020600040101010101" charset="-122"/>
              </a:rPr>
              <a:t>课堂练习</a:t>
            </a:r>
            <a:endParaRPr lang="zh-CN" altLang="en-US">
              <a:solidFill>
                <a:srgbClr val="000000"/>
              </a:solidFill>
              <a:latin typeface="汉仪粗简黑简" panose="00020600040101010101" charset="-122"/>
              <a:ea typeface="汉仪粗简黑简" panose="00020600040101010101" charset="-122"/>
            </a:endParaRPr>
          </a:p>
        </p:txBody>
      </p:sp>
    </p:spTree>
    <p:custDataLst>
      <p:tags r:id="rId7"/>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0095"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https://d.book118.com/825231240241011101</a:t>
            </a:r>
          </a:p>
        </p:txBody>
      </p:sp>
    </p:spTree>
  </p:cSld>
  <p:clrMapOvr>
    <a:masterClrMapping/>
  </p:clrMapOvr>
  <p:transition/>
  <p:timing/>
</p:sld>
</file>

<file path=ppt/tags/tag1.xml><?xml version="1.0" encoding="utf-8"?>
<p:tagLst xmlns:p="http://schemas.openxmlformats.org/presentationml/2006/main">
  <p:tag name="AS_UNIQUEID" val="686"/>
</p:tagLst>
</file>

<file path=ppt/tags/tag2.xml><?xml version="1.0" encoding="utf-8"?>
<p:tagLst xmlns:p="http://schemas.openxmlformats.org/presentationml/2006/main">
  <p:tag name="AS_UNIQUEID" val="687"/>
</p:tagLst>
</file>

<file path=ppt/tags/tag3.xml><?xml version="1.0" encoding="utf-8"?>
<p:tagLst xmlns:p="http://schemas.openxmlformats.org/presentationml/2006/main">
  <p:tag name="AS_UNIQUEID" val="688"/>
</p:tagLst>
</file>

<file path=ppt/tags/tag4.xml><?xml version="1.0" encoding="utf-8"?>
<p:tagLst xmlns:p="http://schemas.openxmlformats.org/presentationml/2006/main">
  <p:tag name="AS_UNIQUEID" val="689"/>
</p:tagLst>
</file>

<file path=ppt/tags/tag5.xml><?xml version="1.0" encoding="utf-8"?>
<p:tagLst xmlns:p="http://schemas.openxmlformats.org/presentationml/2006/main">
  <p:tag name="AS_UNIQUEID" val="690"/>
</p:tagLst>
</file>

<file path=ppt/tags/tag6.xml><?xml version="1.0" encoding="utf-8"?>
<p:tagLst xmlns:p="http://schemas.openxmlformats.org/presentationml/2006/main">
  <p:tag name="AS_UNIQUEID" val="691"/>
</p:tagLst>
</file>

<file path=ppt/tags/tag7.xml><?xml version="1.0" encoding="utf-8"?>
<p:tagLst xmlns:p="http://schemas.openxmlformats.org/presentationml/2006/main">
  <p:tag name="AS_UNIQUEID" val="692"/>
</p:tagLst>
</file>

<file path=ppt/tags/tag8.xml><?xml version="1.0" encoding="utf-8"?>
<p:tagLst xmlns:p="http://schemas.openxmlformats.org/presentationml/2006/main">
  <p:tag name="AS_UNIQUEID" val="693"/>
</p:tagLst>
</file>

<file path=ppt/tags/tag9.xml><?xml version="1.0" encoding="utf-8"?>
<p:tagLst xmlns:p="http://schemas.openxmlformats.org/presentationml/2006/main">
  <p:tag name="AS_UNIQUEID" val="694"/>
</p:tagLst>
</file>

<file path=ppt/tags/tag10.xml><?xml version="1.0" encoding="utf-8"?>
<p:tagLst xmlns:p="http://schemas.openxmlformats.org/presentationml/2006/main">
  <p:tag name="AS_UNIQUEID" val="695"/>
</p:tagLst>
</file>

<file path=ppt/tags/tag11.xml><?xml version="1.0" encoding="utf-8"?>
<p:tagLst xmlns:p="http://schemas.openxmlformats.org/presentationml/2006/main">
  <p:tag name="AS_UNIQUEID" val="696"/>
</p:tagLst>
</file>

<file path=ppt/tags/tag12.xml><?xml version="1.0" encoding="utf-8"?>
<p:tagLst xmlns:p="http://schemas.openxmlformats.org/presentationml/2006/main">
  <p:tag name="AS_UNIQUEID" val="697"/>
</p:tagLst>
</file>

<file path=ppt/tags/tag13.xml><?xml version="1.0" encoding="utf-8"?>
<p:tagLst xmlns:p="http://schemas.openxmlformats.org/presentationml/2006/main">
  <p:tag name="AS_UNIQUEID" val="698"/>
</p:tagLst>
</file>

<file path=ppt/tags/tag14.xml><?xml version="1.0" encoding="utf-8"?>
<p:tagLst xmlns:p="http://schemas.openxmlformats.org/presentationml/2006/main">
  <p:tag name="AS_UNIQUEID" val="699"/>
</p:tagLst>
</file>

<file path=ppt/tags/tag15.xml><?xml version="1.0" encoding="utf-8"?>
<p:tagLst xmlns:p="http://schemas.openxmlformats.org/presentationml/2006/main">
  <p:tag name="AS_UNIQUEID" val="700"/>
</p:tagLst>
</file>

<file path=ppt/tags/tag16.xml><?xml version="1.0" encoding="utf-8"?>
<p:tagLst xmlns:p="http://schemas.openxmlformats.org/presentationml/2006/main">
  <p:tag name="AS_UNIQUEID" val="701"/>
</p:tagLst>
</file>

<file path=ppt/tags/tag17.xml><?xml version="1.0" encoding="utf-8"?>
<p:tagLst xmlns:p="http://schemas.openxmlformats.org/presentationml/2006/main">
  <p:tag name="AS_UNIQUEID" val="702"/>
</p:tagLst>
</file>

<file path=ppt/tags/tag18.xml><?xml version="1.0" encoding="utf-8"?>
<p:tagLst xmlns:p="http://schemas.openxmlformats.org/presentationml/2006/main">
  <p:tag name="AS_UNIQUEID" val="703"/>
</p:tagLst>
</file>

<file path=ppt/tags/tag19.xml><?xml version="1.0" encoding="utf-8"?>
<p:tagLst xmlns:p="http://schemas.openxmlformats.org/presentationml/2006/main">
  <p:tag name="AS_UNIQUEID" val="704"/>
</p:tagLst>
</file>

<file path=ppt/tags/tag20.xml><?xml version="1.0" encoding="utf-8"?>
<p:tagLst xmlns:p="http://schemas.openxmlformats.org/presentationml/2006/main">
  <p:tag name="AS_UNIQUEID" val="705"/>
</p:tagLst>
</file>

<file path=ppt/tags/tag21.xml><?xml version="1.0" encoding="utf-8"?>
<p:tagLst xmlns:p="http://schemas.openxmlformats.org/presentationml/2006/main">
  <p:tag name="AS_UNIQUEID" val="706"/>
</p:tagLst>
</file>

<file path=ppt/tags/tag22.xml><?xml version="1.0" encoding="utf-8"?>
<p:tagLst xmlns:p="http://schemas.openxmlformats.org/presentationml/2006/main">
  <p:tag name="AS_UNIQUEID" val="707"/>
</p:tagLst>
</file>

<file path=ppt/tags/tag23.xml><?xml version="1.0" encoding="utf-8"?>
<p:tagLst xmlns:p="http://schemas.openxmlformats.org/presentationml/2006/main">
  <p:tag name="AS_UNIQUEID" val="708"/>
</p:tagLst>
</file>

<file path=ppt/tags/tag24.xml><?xml version="1.0" encoding="utf-8"?>
<p:tagLst xmlns:p="http://schemas.openxmlformats.org/presentationml/2006/main">
  <p:tag name="AS_UNIQUEID" val="709"/>
</p:tagLst>
</file>

<file path=ppt/tags/tag25.xml><?xml version="1.0" encoding="utf-8"?>
<p:tagLst xmlns:p="http://schemas.openxmlformats.org/presentationml/2006/main">
  <p:tag name="AS_UNIQUEID" val="710"/>
</p:tagLst>
</file>

<file path=ppt/tags/tag26.xml><?xml version="1.0" encoding="utf-8"?>
<p:tagLst xmlns:p="http://schemas.openxmlformats.org/presentationml/2006/main">
  <p:tag name="AS_UNIQUEID" val="711"/>
</p:tagLst>
</file>

<file path=ppt/tags/tag27.xml><?xml version="1.0" encoding="utf-8"?>
<p:tagLst xmlns:p="http://schemas.openxmlformats.org/presentationml/2006/main">
  <p:tag name="AS_UNIQUEID" val="712"/>
</p:tagLst>
</file>

<file path=ppt/tags/tag28.xml><?xml version="1.0" encoding="utf-8"?>
<p:tagLst xmlns:p="http://schemas.openxmlformats.org/presentationml/2006/main">
  <p:tag name="AS_UNIQUEID" val="713"/>
</p:tagLst>
</file>

<file path=ppt/tags/tag29.xml><?xml version="1.0" encoding="utf-8"?>
<p:tagLst xmlns:p="http://schemas.openxmlformats.org/presentationml/2006/main">
  <p:tag name="AS_UNIQUEID" val="714"/>
</p:tagLst>
</file>

<file path=ppt/tags/tag30.xml><?xml version="1.0" encoding="utf-8"?>
<p:tagLst xmlns:p="http://schemas.openxmlformats.org/presentationml/2006/main">
  <p:tag name="AS_UNIQUEID" val="715"/>
</p:tagLst>
</file>

<file path=ppt/tags/tag31.xml><?xml version="1.0" encoding="utf-8"?>
<p:tagLst xmlns:p="http://schemas.openxmlformats.org/presentationml/2006/main">
  <p:tag name="AS_UNIQUEID" val="716"/>
</p:tagLst>
</file>

<file path=ppt/tags/tag32.xml><?xml version="1.0" encoding="utf-8"?>
<p:tagLst xmlns:p="http://schemas.openxmlformats.org/presentationml/2006/main">
  <p:tag name="AS_UNIQUEID" val="717"/>
</p:tagLst>
</file>

<file path=ppt/tags/tag33.xml><?xml version="1.0" encoding="utf-8"?>
<p:tagLst xmlns:p="http://schemas.openxmlformats.org/presentationml/2006/main">
  <p:tag name="AS_UNIQUEID" val="718"/>
</p:tagLst>
</file>

<file path=ppt/tags/tag34.xml><?xml version="1.0" encoding="utf-8"?>
<p:tagLst xmlns:p="http://schemas.openxmlformats.org/presentationml/2006/main">
  <p:tag name="AS_UNIQUEID" val="719"/>
</p:tagLst>
</file>

<file path=ppt/tags/tag35.xml><?xml version="1.0" encoding="utf-8"?>
<p:tagLst xmlns:p="http://schemas.openxmlformats.org/presentationml/2006/main">
  <p:tag name="AS_UNIQUEID" val="720"/>
</p:tagLst>
</file>

<file path=ppt/tags/tag36.xml><?xml version="1.0" encoding="utf-8"?>
<p:tagLst xmlns:p="http://schemas.openxmlformats.org/presentationml/2006/main">
  <p:tag name="AS_UNIQUEID" val="721"/>
</p:tagLst>
</file>

<file path=ppt/tags/tag37.xml><?xml version="1.0" encoding="utf-8"?>
<p:tagLst xmlns:p="http://schemas.openxmlformats.org/presentationml/2006/main">
  <p:tag name="AS_UNIQUEID" val="722"/>
</p:tagLst>
</file>

<file path=ppt/tags/tag38.xml><?xml version="1.0" encoding="utf-8"?>
<p:tagLst xmlns:p="http://schemas.openxmlformats.org/presentationml/2006/main">
  <p:tag name="AS_UNIQUEID" val="723"/>
</p:tagLst>
</file>

<file path=ppt/tags/tag39.xml><?xml version="1.0" encoding="utf-8"?>
<p:tagLst xmlns:p="http://schemas.openxmlformats.org/presentationml/2006/main">
  <p:tag name="AS_UNIQUEID" val="724"/>
</p:tagLst>
</file>

<file path=ppt/tags/tag40.xml><?xml version="1.0" encoding="utf-8"?>
<p:tagLst xmlns:p="http://schemas.openxmlformats.org/presentationml/2006/main">
  <p:tag name="AS_UNIQUEID" val="725"/>
</p:tagLst>
</file>

<file path=ppt/tags/tag41.xml><?xml version="1.0" encoding="utf-8"?>
<p:tagLst xmlns:p="http://schemas.openxmlformats.org/presentationml/2006/main">
  <p:tag name="AS_UNIQUEID" val="726"/>
</p:tagLst>
</file>

<file path=ppt/tags/tag42.xml><?xml version="1.0" encoding="utf-8"?>
<p:tagLst xmlns:p="http://schemas.openxmlformats.org/presentationml/2006/main">
  <p:tag name="AS_UNIQUEID" val="727"/>
</p:tagLst>
</file>

<file path=ppt/tags/tag43.xml><?xml version="1.0" encoding="utf-8"?>
<p:tagLst xmlns:p="http://schemas.openxmlformats.org/presentationml/2006/main">
  <p:tag name="AS_UNIQUEID" val="728"/>
</p:tagLst>
</file>

<file path=ppt/tags/tag44.xml><?xml version="1.0" encoding="utf-8"?>
<p:tagLst xmlns:p="http://schemas.openxmlformats.org/presentationml/2006/main">
  <p:tag name="AS_UNIQUEID" val="729"/>
</p:tagLst>
</file>

<file path=ppt/tags/tag45.xml><?xml version="1.0" encoding="utf-8"?>
<p:tagLst xmlns:p="http://schemas.openxmlformats.org/presentationml/2006/main">
  <p:tag name="AS_UNIQUEID" val="730"/>
</p:tagLst>
</file>

<file path=ppt/tags/tag46.xml><?xml version="1.0" encoding="utf-8"?>
<p:tagLst xmlns:p="http://schemas.openxmlformats.org/presentationml/2006/main">
  <p:tag name="AS_UNIQUEID" val="731"/>
</p:tagLst>
</file>

<file path=ppt/tags/tag47.xml><?xml version="1.0" encoding="utf-8"?>
<p:tagLst xmlns:p="http://schemas.openxmlformats.org/presentationml/2006/main">
  <p:tag name="AS_UNIQUEID" val="732"/>
</p:tagLst>
</file>

<file path=ppt/tags/tag48.xml><?xml version="1.0" encoding="utf-8"?>
<p:tagLst xmlns:p="http://schemas.openxmlformats.org/presentationml/2006/main">
  <p:tag name="AS_UNIQUEID" val="733"/>
</p:tagLst>
</file>

<file path=ppt/tags/tag49.xml><?xml version="1.0" encoding="utf-8"?>
<p:tagLst xmlns:p="http://schemas.openxmlformats.org/presentationml/2006/main">
  <p:tag name="AS_UNIQUEID" val="734"/>
</p:tagLst>
</file>

<file path=ppt/tags/tag50.xml><?xml version="1.0" encoding="utf-8"?>
<p:tagLst xmlns:p="http://schemas.openxmlformats.org/presentationml/2006/main">
  <p:tag name="AS_UNIQUEID" val="735"/>
</p:tagLst>
</file>

<file path=ppt/tags/tag51.xml><?xml version="1.0" encoding="utf-8"?>
<p:tagLst xmlns:p="http://schemas.openxmlformats.org/presentationml/2006/main">
  <p:tag name="AS_UNIQUEID" val="736"/>
</p:tagLst>
</file>

<file path=ppt/tags/tag52.xml><?xml version="1.0" encoding="utf-8"?>
<p:tagLst xmlns:p="http://schemas.openxmlformats.org/presentationml/2006/main">
  <p:tag name="AS_UNIQUEID" val="737"/>
</p:tagLst>
</file>

<file path=ppt/tags/tag53.xml><?xml version="1.0" encoding="utf-8"?>
<p:tagLst xmlns:p="http://schemas.openxmlformats.org/presentationml/2006/main">
  <p:tag name="AS_UNIQUEID" val="738"/>
</p:tagLst>
</file>

<file path=ppt/tags/tag54.xml><?xml version="1.0" encoding="utf-8"?>
<p:tagLst xmlns:p="http://schemas.openxmlformats.org/presentationml/2006/main">
  <p:tag name="AS_UNIQUEID" val="739"/>
</p:tagLst>
</file>

<file path=ppt/tags/tag55.xml><?xml version="1.0" encoding="utf-8"?>
<p:tagLst xmlns:p="http://schemas.openxmlformats.org/presentationml/2006/main">
  <p:tag name="AS_UNIQUEID" val="740"/>
</p:tagLst>
</file>

<file path=ppt/tags/tag56.xml><?xml version="1.0" encoding="utf-8"?>
<p:tagLst xmlns:p="http://schemas.openxmlformats.org/presentationml/2006/main">
  <p:tag name="AS_UNIQUEID" val="741"/>
</p:tagLst>
</file>

<file path=ppt/tags/tag57.xml><?xml version="1.0" encoding="utf-8"?>
<p:tagLst xmlns:p="http://schemas.openxmlformats.org/presentationml/2006/main">
  <p:tag name="AS_UNIQUEID" val="742"/>
</p:tagLst>
</file>

<file path=ppt/tags/tag58.xml><?xml version="1.0" encoding="utf-8"?>
<p:tagLst xmlns:p="http://schemas.openxmlformats.org/presentationml/2006/main">
  <p:tag name="AS_UNIQUEID" val="743"/>
</p:tagLst>
</file>

<file path=ppt/tags/tag59.xml><?xml version="1.0" encoding="utf-8"?>
<p:tagLst xmlns:p="http://schemas.openxmlformats.org/presentationml/2006/main">
  <p:tag name="AS_UNIQUEID" val="744"/>
</p:tagLst>
</file>

<file path=ppt/tags/tag60.xml><?xml version="1.0" encoding="utf-8"?>
<p:tagLst xmlns:p="http://schemas.openxmlformats.org/presentationml/2006/main">
  <p:tag name="AS_UNIQUEID" val="745"/>
</p:tagLst>
</file>

<file path=ppt/tags/tag61.xml><?xml version="1.0" encoding="utf-8"?>
<p:tagLst xmlns:p="http://schemas.openxmlformats.org/presentationml/2006/main">
  <p:tag name="AS_UNIQUEID" val="746"/>
</p:tagLst>
</file>

<file path=ppt/tags/tag62.xml><?xml version="1.0" encoding="utf-8"?>
<p:tagLst xmlns:p="http://schemas.openxmlformats.org/presentationml/2006/main">
  <p:tag name="AS_UNIQUEID" val="747"/>
</p:tagLst>
</file>

<file path=ppt/tags/tag63.xml><?xml version="1.0" encoding="utf-8"?>
<p:tagLst xmlns:p="http://schemas.openxmlformats.org/presentationml/2006/main">
  <p:tag name="AS_UNIQUEID" val="748"/>
</p:tagLst>
</file>

<file path=ppt/tags/tag64.xml><?xml version="1.0" encoding="utf-8"?>
<p:tagLst xmlns:p="http://schemas.openxmlformats.org/presentationml/2006/main">
  <p:tag name="AS_UNIQUEID" val="749"/>
</p:tagLst>
</file>

<file path=ppt/tags/tag65.xml><?xml version="1.0" encoding="utf-8"?>
<p:tagLst xmlns:p="http://schemas.openxmlformats.org/presentationml/2006/main">
  <p:tag name="AS_UNIQUEID" val="750"/>
</p:tagLst>
</file>

<file path=ppt/tags/tag66.xml><?xml version="1.0" encoding="utf-8"?>
<p:tagLst xmlns:p="http://schemas.openxmlformats.org/presentationml/2006/main">
  <p:tag name="AS_UNIQUEID" val="751"/>
</p:tagLst>
</file>

<file path=ppt/tags/tag67.xml><?xml version="1.0" encoding="utf-8"?>
<p:tagLst xmlns:p="http://schemas.openxmlformats.org/presentationml/2006/main">
  <p:tag name="AS_UNIQUEID" val="752"/>
</p:tagLst>
</file>

<file path=ppt/tags/tag68.xml><?xml version="1.0" encoding="utf-8"?>
<p:tagLst xmlns:p="http://schemas.openxmlformats.org/presentationml/2006/main">
  <p:tag name="AS_UNIQUEID" val="753"/>
</p:tagLst>
</file>

<file path=ppt/tags/tag69.xml><?xml version="1.0" encoding="utf-8"?>
<p:tagLst xmlns:p="http://schemas.openxmlformats.org/presentationml/2006/main">
  <p:tag name="AS_UNIQUEID" val="754"/>
</p:tagLst>
</file>

<file path=ppt/tags/tag70.xml><?xml version="1.0" encoding="utf-8"?>
<p:tagLst xmlns:p="http://schemas.openxmlformats.org/presentationml/2006/main">
  <p:tag name="AS_UNIQUEID" val="755"/>
</p:tagLst>
</file>

<file path=ppt/tags/tag71.xml><?xml version="1.0" encoding="utf-8"?>
<p:tagLst xmlns:p="http://schemas.openxmlformats.org/presentationml/2006/main">
  <p:tag name="AS_UNIQUEID" val="756"/>
</p:tagLst>
</file>

<file path=ppt/tags/tag72.xml><?xml version="1.0" encoding="utf-8"?>
<p:tagLst xmlns:p="http://schemas.openxmlformats.org/presentationml/2006/main">
  <p:tag name="AS_UNIQUEID" val="757"/>
</p:tagLst>
</file>

<file path=ppt/tags/tag73.xml><?xml version="1.0" encoding="utf-8"?>
<p:tagLst xmlns:p="http://schemas.openxmlformats.org/presentationml/2006/main">
  <p:tag name="AS_UNIQUEID" val="758"/>
</p:tagLst>
</file>

<file path=ppt/tags/tag74.xml><?xml version="1.0" encoding="utf-8"?>
<p:tagLst xmlns:p="http://schemas.openxmlformats.org/presentationml/2006/main">
  <p:tag name="AS_UNIQUEID" val="759"/>
</p:tagLst>
</file>

<file path=ppt/tags/tag75.xml><?xml version="1.0" encoding="utf-8"?>
<p:tagLst xmlns:p="http://schemas.openxmlformats.org/presentationml/2006/main">
  <p:tag name="AS_UNIQUEID" val="760"/>
</p:tagLst>
</file>

<file path=ppt/tags/tag76.xml><?xml version="1.0" encoding="utf-8"?>
<p:tagLst xmlns:p="http://schemas.openxmlformats.org/presentationml/2006/main">
  <p:tag name="AS_UNIQUEID" val="347"/>
</p:tagLst>
</file>

<file path=ppt/tags/tag77.xml><?xml version="1.0" encoding="utf-8"?>
<p:tagLst xmlns:p="http://schemas.openxmlformats.org/presentationml/2006/main">
  <p:tag name="AS_UNIQUEID" val="348"/>
  <p:tag name="KSO_WM_ASSEMBLE_CHIP_INDEX" val="75e01884e4fe4ed6be163493da3e0ec6"/>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f"/>
  <p:tag name="KSO_WM_TAG_VERSION" val="1.0"/>
  <p:tag name="KSO_WM_TEMPLATE_CATEGORY" val="chip"/>
  <p:tag name="KSO_WM_TEMPLATE_INDEX" val="20220976"/>
  <p:tag name="KSO_WM_UNIT_DEC_AREA_ID" val="cff9e974689741f99837ddeb0f1bc4ef"/>
  <p:tag name="KSO_WM_UNIT_DEC_CHANGEPICRESERVED" val="1"/>
  <p:tag name="KSO_WM_UNIT_DEC_SUPPORTCHANGEPIC" val="0"/>
  <p:tag name="KSO_WM_UNIT_ID" val="chip20220976_2*i*1"/>
  <p:tag name="KSO_WM_UNIT_INDEX" val="1"/>
  <p:tag name="KSO_WM_UNIT_SUBTYPE" val="v"/>
  <p:tag name="KSO_WM_UNIT_TYPE" val="i"/>
</p:tagLst>
</file>

<file path=ppt/tags/tag78.xml><?xml version="1.0" encoding="utf-8"?>
<p:tagLst xmlns:p="http://schemas.openxmlformats.org/presentationml/2006/main">
  <p:tag name="AS_UNIQUEID" val="349"/>
</p:tagLst>
</file>

<file path=ppt/tags/tag79.xml><?xml version="1.0" encoding="utf-8"?>
<p:tagLst xmlns:p="http://schemas.openxmlformats.org/presentationml/2006/main">
  <p:tag name="AS_UNIQUEID" val="350"/>
</p:tagLst>
</file>

<file path=ppt/tags/tag80.xml><?xml version="1.0" encoding="utf-8"?>
<p:tagLst xmlns:p="http://schemas.openxmlformats.org/presentationml/2006/main">
  <p:tag name="AS_UNIQUEID" val="351"/>
</p:tagLst>
</file>

<file path=ppt/tags/tag81.xml><?xml version="1.0" encoding="utf-8"?>
<p:tagLst xmlns:p="http://schemas.openxmlformats.org/presentationml/2006/main">
  <p:tag name="AS_UNIQUEID" val="352"/>
  <p:tag name="KSO_WM_ASSEMBLE_CHIP_INDEX" val="90e9af761bb14550bc92a7e5306b40a0"/>
  <p:tag name="KSO_WM_BEAUTIFY_FLAG" val="#wm#"/>
  <p:tag name="KSO_WM_CHIP_FILLAREA_FILL_RULE" val="{&quot;fill_align&quot;:&quot;lm&quot;,&quot;fill_mode&quot;:&quot;adaptive&quot;,&quot;sacle_strategy&quot;:&quot;smart&quot;}"/>
  <p:tag name="KSO_WM_CHIP_GROUPID" val="6167d2a06603f1460a45585d"/>
  <p:tag name="KSO_WM_CHIP_XID" val="6167d2a06603f1460a45585a"/>
  <p:tag name="KSO_WM_TAG_VERSION" val="1.0"/>
  <p:tag name="KSO_WM_TEMPLATE_ASSEMBLE_GROUPID" val="618ddf349d7b144ec989f16d"/>
  <p:tag name="KSO_WM_TEMPLATE_ASSEMBLE_XID" val="61974b81c75558f33bc3a755"/>
  <p:tag name="KSO_WM_TEMPLATE_CATEGORY" val="custom"/>
  <p:tag name="KSO_WM_TEMPLATE_INDEX" val="20220976"/>
  <p:tag name="KSO_WM_UNIT_BLOCK" val="0"/>
  <p:tag name="KSO_WM_UNIT_COMPATIBLE" val="0"/>
  <p:tag name="KSO_WM_UNIT_DEC_AREA_ID" val="82349d52c26f4e668adc14352c969815"/>
  <p:tag name="KSO_WM_UNIT_DEFAULT_FONT" val="96;115;2"/>
  <p:tag name="KSO_WM_UNIT_DIAGRAM_ISNUMVISUAL" val="0"/>
  <p:tag name="KSO_WM_UNIT_DIAGRAM_ISREFERUNIT" val="0"/>
  <p:tag name="KSO_WM_UNIT_HIGHLIGHT" val="0"/>
  <p:tag name="KSO_WM_UNIT_ID" val="custom20220976_1*a*1"/>
  <p:tag name="KSO_WM_UNIT_INDEX" val="1"/>
  <p:tag name="KSO_WM_UNIT_ISCONTENTSTITLE" val="0"/>
  <p:tag name="KSO_WM_UNIT_ISNUMDGMTITLE" val="0"/>
  <p:tag name="KSO_WM_UNIT_LAYERLEVEL" val="1"/>
  <p:tag name="KSO_WM_UNIT_NOCLEAR" val="0"/>
  <p:tag name="KSO_WM_UNIT_PRESET_TEXT" val="工作总结汇报"/>
  <p:tag name="KSO_WM_UNIT_TYPE" val="a"/>
  <p:tag name="KSO_WM_UNIT_VALUE" val="7"/>
</p:tagLst>
</file>

<file path=ppt/tags/tag82.xml><?xml version="1.0" encoding="utf-8"?>
<p:tagLst xmlns:p="http://schemas.openxmlformats.org/presentationml/2006/main">
  <p:tag name="AS_UNIQUEID" val="353"/>
  <p:tag name="KSO_WM_ASSEMBLE_CHIP_INDEX" val="90e9af761bb14550bc92a7e5306b40a0"/>
  <p:tag name="KSO_WM_BEAUTIFY_FLAG" val="#wm#"/>
  <p:tag name="KSO_WM_CHIP_FILLAREA_FILL_RULE" val="{&quot;fill_align&quot;:&quot;lm&quot;,&quot;fill_mode&quot;:&quot;adaptive&quot;,&quot;sacle_strategy&quot;:&quot;smart&quot;}"/>
  <p:tag name="KSO_WM_CHIP_GROUPID" val="6167d2a06603f1460a45585d"/>
  <p:tag name="KSO_WM_CHIP_XID" val="6167d2a06603f1460a45585a"/>
  <p:tag name="KSO_WM_TAG_VERSION" val="1.0"/>
  <p:tag name="KSO_WM_TEMPLATE_ASSEMBLE_GROUPID" val="618ddf349d7b144ec989f16d"/>
  <p:tag name="KSO_WM_TEMPLATE_ASSEMBLE_XID" val="61974b81c75558f33bc3a755"/>
  <p:tag name="KSO_WM_TEMPLATE_CATEGORY" val="custom"/>
  <p:tag name="KSO_WM_TEMPLATE_INDEX" val="20220976"/>
  <p:tag name="KSO_WM_UNIT_BLOCK" val="0"/>
  <p:tag name="KSO_WM_UNIT_COMPATIBLE" val="0"/>
  <p:tag name="KSO_WM_UNIT_DEC_AREA_ID" val="86eadf05607c4199b7e8ad016304e549"/>
  <p:tag name="KSO_WM_UNIT_DEFAULT_FONT" val="24;32;2"/>
  <p:tag name="KSO_WM_UNIT_DIAGRAM_ISNUMVISUAL" val="0"/>
  <p:tag name="KSO_WM_UNIT_DIAGRAM_ISREFERUNIT" val="0"/>
  <p:tag name="KSO_WM_UNIT_HIGHLIGHT" val="0"/>
  <p:tag name="KSO_WM_UNIT_ID" val="custom20220976_1*b*1"/>
  <p:tag name="KSO_WM_UNIT_INDEX" val="1"/>
  <p:tag name="KSO_WM_UNIT_ISCONTENTSTITLE" val="0"/>
  <p:tag name="KSO_WM_UNIT_ISNUMDGMTITLE" val="0"/>
  <p:tag name="KSO_WM_UNIT_LAYERLEVEL" val="1"/>
  <p:tag name="KSO_WM_UNIT_NOCLEAR" val="0"/>
  <p:tag name="KSO_WM_UNIT_PRESET_TEXT" val="添加副标题"/>
  <p:tag name="KSO_WM_UNIT_TEXT_FILL_FORE_SCHEMECOLOR_INDEX" val="13"/>
  <p:tag name="KSO_WM_UNIT_TEXT_FILL_FORE_SCHEMECOLOR_INDEX_BRIGHTNESS" val="0.15"/>
  <p:tag name="KSO_WM_UNIT_TEXT_FILL_TYPE" val="1"/>
  <p:tag name="KSO_WM_UNIT_TYPE" val="b"/>
  <p:tag name="KSO_WM_UNIT_VALUE" val="6"/>
</p:tagLst>
</file>

<file path=ppt/tags/tag83.xml><?xml version="1.0" encoding="utf-8"?>
<p:tagLst xmlns:p="http://schemas.openxmlformats.org/presentationml/2006/main">
  <p:tag name="AS_UNIQUEID" val="354"/>
</p:tagLst>
</file>

<file path=ppt/tags/tag84.xml><?xml version="1.0" encoding="utf-8"?>
<p:tagLst xmlns:p="http://schemas.openxmlformats.org/presentationml/2006/main">
  <p:tag name="AS_UNIQUEID" val="355"/>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85.xml><?xml version="1.0" encoding="utf-8"?>
<p:tagLst xmlns:p="http://schemas.openxmlformats.org/presentationml/2006/main">
  <p:tag name="AS_UNIQUEID" val="356"/>
</p:tagLst>
</file>

<file path=ppt/tags/tag86.xml><?xml version="1.0" encoding="utf-8"?>
<p:tagLst xmlns:p="http://schemas.openxmlformats.org/presentationml/2006/main">
  <p:tag name="AS_UNIQUEID" val="357"/>
</p:tagLst>
</file>

<file path=ppt/tags/tag87.xml><?xml version="1.0" encoding="utf-8"?>
<p:tagLst xmlns:p="http://schemas.openxmlformats.org/presentationml/2006/main">
  <p:tag name="AS_UNIQUEID" val="358"/>
</p:tagLst>
</file>

<file path=ppt/tags/tag88.xml><?xml version="1.0" encoding="utf-8"?>
<p:tagLst xmlns:p="http://schemas.openxmlformats.org/presentationml/2006/main">
  <p:tag name="AS_UNIQUEID" val="359"/>
</p:tagLst>
</file>

<file path=ppt/tags/tag89.xml><?xml version="1.0" encoding="utf-8"?>
<p:tagLst xmlns:p="http://schemas.openxmlformats.org/presentationml/2006/main">
  <p:tag name="AS_UNIQUEID" val="360"/>
</p:tagLst>
</file>

<file path=ppt/tags/tag90.xml><?xml version="1.0" encoding="utf-8"?>
<p:tagLst xmlns:p="http://schemas.openxmlformats.org/presentationml/2006/main">
  <p:tag name="AS_UNIQUEID" val="361"/>
</p:tagLst>
</file>

<file path=ppt/tags/tag91.xml><?xml version="1.0" encoding="utf-8"?>
<p:tagLst xmlns:p="http://schemas.openxmlformats.org/presentationml/2006/main">
  <p:tag name="AS_UNIQUEID" val="362"/>
  <p:tag name="KSO_WM_ASSEMBLE_CHIP_INDEX" val="8c77583e52184d24be6be1e6c99f150d"/>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d"/>
  <p:tag name="KSO_WM_TAG_VERSION" val="1.0"/>
  <p:tag name="KSO_WM_TEMPLATE_CATEGORY" val="chip"/>
  <p:tag name="KSO_WM_TEMPLATE_INDEX" val="20220976"/>
  <p:tag name="KSO_WM_UNIT_DEC_AREA_ID" val="2850b00a92994cada9960f2f9453e239"/>
  <p:tag name="KSO_WM_UNIT_DEC_CHANGEPICRESERVED" val="1"/>
  <p:tag name="KSO_WM_UNIT_DEC_SUPPORTCHANGEPIC" val="0"/>
  <p:tag name="KSO_WM_UNIT_ID" val="chip20220976_8*i*1"/>
  <p:tag name="KSO_WM_UNIT_INDEX" val="1"/>
  <p:tag name="KSO_WM_UNIT_SUBTYPE" val="v"/>
  <p:tag name="KSO_WM_UNIT_TYPE" val="i"/>
</p:tagLst>
</file>

<file path=ppt/tags/tag92.xml><?xml version="1.0" encoding="utf-8"?>
<p:tagLst xmlns:p="http://schemas.openxmlformats.org/presentationml/2006/main">
  <p:tag name="AS_UNIQUEID" val="363"/>
</p:tagLst>
</file>

<file path=ppt/tags/tag93.xml><?xml version="1.0" encoding="utf-8"?>
<p:tagLst xmlns:p="http://schemas.openxmlformats.org/presentationml/2006/main">
  <p:tag name="AS_UNIQUEID" val="364"/>
</p:tagLst>
</file>

<file path=ppt/tags/tag94.xml><?xml version="1.0" encoding="utf-8"?>
<p:tagLst xmlns:p="http://schemas.openxmlformats.org/presentationml/2006/main">
  <p:tag name="AS_UNIQUEID" val="365"/>
</p:tagLst>
</file>

<file path=ppt/tags/tag95.xml><?xml version="1.0" encoding="utf-8"?>
<p:tagLst xmlns:p="http://schemas.openxmlformats.org/presentationml/2006/main">
  <p:tag name="AS_UNIQUEID" val="366"/>
  <p:tag name="KSO_WM_ASSEMBLE_CHIP_INDEX" val="fc45748d90fe4c90af8e23d583b1e882"/>
  <p:tag name="KSO_WM_BEAUTIFY_FLAG" val="#wm#"/>
  <p:tag name="KSO_WM_CHIP_FILLAREA_FILL_RULE" val="{&quot;fill_align&quot;:&quot;cm&quot;,&quot;fill_mode&quot;:&quot;adaptive&quot;,&quot;sacle_strategy&quot;:&quot;smart&quot;}"/>
  <p:tag name="KSO_WM_CHIP_GROUPID" val="617275e954cda7cf43af418d"/>
  <p:tag name="KSO_WM_CHIP_XID" val="617275e954cda7cf43af418b"/>
  <p:tag name="KSO_WM_TAG_VERSION" val="1.0"/>
  <p:tag name="KSO_WM_TEMPLATE_ASSEMBLE_GROUPID" val="618ddf349d7b144ec989f16d"/>
  <p:tag name="KSO_WM_TEMPLATE_ASSEMBLE_XID" val="61974b7dc75558f33bc3a6e7"/>
  <p:tag name="KSO_WM_TEMPLATE_CATEGORY" val="custom"/>
  <p:tag name="KSO_WM_TEMPLATE_INDEX" val="20220976"/>
  <p:tag name="KSO_WM_UNIT_BLOCK" val="0"/>
  <p:tag name="KSO_WM_UNIT_COMPATIBLE" val="0"/>
  <p:tag name="KSO_WM_UNIT_DEC_AREA_ID" val="ad58175166bc4f63b70744db7376c287"/>
  <p:tag name="KSO_WM_UNIT_DEFAULT_FONT" val="36;44;2"/>
  <p:tag name="KSO_WM_UNIT_DIAGRAM_ISNUMVISUAL" val="0"/>
  <p:tag name="KSO_WM_UNIT_DIAGRAM_ISREFERUNIT" val="0"/>
  <p:tag name="KSO_WM_UNIT_HIGHLIGHT" val="0"/>
  <p:tag name="KSO_WM_UNIT_ID" val="custom20220976_1*a*1"/>
  <p:tag name="KSO_WM_UNIT_INDEX" val="1"/>
  <p:tag name="KSO_WM_UNIT_ISCONTENTSTITLE" val="0"/>
  <p:tag name="KSO_WM_UNIT_ISNUMDGMTITLE" val="0"/>
  <p:tag name="KSO_WM_UNIT_LAYERLEVEL" val="1"/>
  <p:tag name="KSO_WM_UNIT_NOCLEAR" val="0"/>
  <p:tag name="KSO_WM_UNIT_PRESET_TEXT" val="单击添加标题"/>
  <p:tag name="KSO_WM_UNIT_TEXT_FILL_FORE_SCHEMECOLOR_INDEX" val="14"/>
  <p:tag name="KSO_WM_UNIT_TEXT_FILL_FORE_SCHEMECOLOR_INDEX_BRIGHTNESS" val="0"/>
  <p:tag name="KSO_WM_UNIT_TEXT_FILL_TYPE" val="1"/>
  <p:tag name="KSO_WM_UNIT_TYPE" val="a"/>
  <p:tag name="KSO_WM_UNIT_VALUE" val="7"/>
</p:tagLst>
</file>

<file path=ppt/tags/tag96.xml><?xml version="1.0" encoding="utf-8"?>
<p:tagLst xmlns:p="http://schemas.openxmlformats.org/presentationml/2006/main">
  <p:tag name="AS_UNIQUEID" val="367"/>
</p:tagLst>
</file>

<file path=ppt/tags/tag97.xml><?xml version="1.0" encoding="utf-8"?>
<p:tagLst xmlns:p="http://schemas.openxmlformats.org/presentationml/2006/main">
  <p:tag name="AS_UNIQUEID" val="368"/>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98.xml><?xml version="1.0" encoding="utf-8"?>
<p:tagLst xmlns:p="http://schemas.openxmlformats.org/presentationml/2006/main">
  <p:tag name="AS_UNIQUEID" val="369"/>
</p:tagLst>
</file>

<file path=ppt/tags/tag99.xml><?xml version="1.0" encoding="utf-8"?>
<p:tagLst xmlns:p="http://schemas.openxmlformats.org/presentationml/2006/main">
  <p:tag name="AS_UNIQUEID" val="370"/>
</p:tagLst>
</file>

<file path=ppt/tags/tag100.xml><?xml version="1.0" encoding="utf-8"?>
<p:tagLst xmlns:p="http://schemas.openxmlformats.org/presentationml/2006/main">
  <p:tag name="AS_UNIQUEID" val="371"/>
</p:tagLst>
</file>

<file path=ppt/tags/tag101.xml><?xml version="1.0" encoding="utf-8"?>
<p:tagLst xmlns:p="http://schemas.openxmlformats.org/presentationml/2006/main">
  <p:tag name="AS_UNIQUEID" val="372"/>
</p:tagLst>
</file>

<file path=ppt/tags/tag102.xml><?xml version="1.0" encoding="utf-8"?>
<p:tagLst xmlns:p="http://schemas.openxmlformats.org/presentationml/2006/main">
  <p:tag name="AS_UNIQUEID" val="373"/>
</p:tagLst>
</file>

<file path=ppt/tags/tag103.xml><?xml version="1.0" encoding="utf-8"?>
<p:tagLst xmlns:p="http://schemas.openxmlformats.org/presentationml/2006/main">
  <p:tag name="AS_UNIQUEID" val="374"/>
</p:tagLst>
</file>

<file path=ppt/tags/tag104.xml><?xml version="1.0" encoding="utf-8"?>
<p:tagLst xmlns:p="http://schemas.openxmlformats.org/presentationml/2006/main">
  <p:tag name="AS_UNIQUEID" val="375"/>
</p:tagLst>
</file>

<file path=ppt/tags/tag105.xml><?xml version="1.0" encoding="utf-8"?>
<p:tagLst xmlns:p="http://schemas.openxmlformats.org/presentationml/2006/main">
  <p:tag name="AS_UNIQUEID" val="376"/>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106.xml><?xml version="1.0" encoding="utf-8"?>
<p:tagLst xmlns:p="http://schemas.openxmlformats.org/presentationml/2006/main">
  <p:tag name="AS_UNIQUEID" val="377"/>
</p:tagLst>
</file>

<file path=ppt/tags/tag107.xml><?xml version="1.0" encoding="utf-8"?>
<p:tagLst xmlns:p="http://schemas.openxmlformats.org/presentationml/2006/main">
  <p:tag name="AS_UNIQUEID" val="378"/>
</p:tagLst>
</file>

<file path=ppt/tags/tag108.xml><?xml version="1.0" encoding="utf-8"?>
<p:tagLst xmlns:p="http://schemas.openxmlformats.org/presentationml/2006/main">
  <p:tag name="AS_UNIQUEID" val="379"/>
</p:tagLst>
</file>

<file path=ppt/tags/tag109.xml><?xml version="1.0" encoding="utf-8"?>
<p:tagLst xmlns:p="http://schemas.openxmlformats.org/presentationml/2006/main">
  <p:tag name="AS_UNIQUEID" val="380"/>
</p:tagLst>
</file>

<file path=ppt/tags/tag110.xml><?xml version="1.0" encoding="utf-8"?>
<p:tagLst xmlns:p="http://schemas.openxmlformats.org/presentationml/2006/main">
  <p:tag name="AS_UNIQUEID" val="381"/>
</p:tagLst>
</file>

<file path=ppt/tags/tag111.xml><?xml version="1.0" encoding="utf-8"?>
<p:tagLst xmlns:p="http://schemas.openxmlformats.org/presentationml/2006/main">
  <p:tag name="AS_UNIQUEID" val="382"/>
</p:tagLst>
</file>

<file path=ppt/tags/tag112.xml><?xml version="1.0" encoding="utf-8"?>
<p:tagLst xmlns:p="http://schemas.openxmlformats.org/presentationml/2006/main">
  <p:tag name="AS_UNIQUEID" val="383"/>
</p:tagLst>
</file>

<file path=ppt/tags/tag113.xml><?xml version="1.0" encoding="utf-8"?>
<p:tagLst xmlns:p="http://schemas.openxmlformats.org/presentationml/2006/main">
  <p:tag name="AS_UNIQUEID" val="384"/>
</p:tagLst>
</file>

<file path=ppt/tags/tag114.xml><?xml version="1.0" encoding="utf-8"?>
<p:tagLst xmlns:p="http://schemas.openxmlformats.org/presentationml/2006/main">
  <p:tag name="AS_UNIQUEID" val="385"/>
</p:tagLst>
</file>

<file path=ppt/tags/tag115.xml><?xml version="1.0" encoding="utf-8"?>
<p:tagLst xmlns:p="http://schemas.openxmlformats.org/presentationml/2006/main">
  <p:tag name="AS_UNIQUEID" val="386"/>
  <p:tag name="KSO_WM_ASSEMBLE_CHIP_INDEX" val="b7836373fa634112980723e294d2d5ad"/>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b"/>
  <p:tag name="KSO_WM_TAG_VERSION" val="1.0"/>
  <p:tag name="KSO_WM_TEMPLATE_CATEGORY" val="chip"/>
  <p:tag name="KSO_WM_TEMPLATE_INDEX" val="20220976"/>
  <p:tag name="KSO_WM_UNIT_DEC_AREA_ID" val="b416cad6b7b8407e99777828daa408b6"/>
  <p:tag name="KSO_WM_UNIT_DEC_CHANGEPICRESERVED" val="1"/>
  <p:tag name="KSO_WM_UNIT_DEC_SUPPORTCHANGEPIC" val="0"/>
  <p:tag name="KSO_WM_UNIT_ID" val="chip20220976_4*i*1"/>
  <p:tag name="KSO_WM_UNIT_INDEX" val="1"/>
  <p:tag name="KSO_WM_UNIT_SUBTYPE" val="v"/>
  <p:tag name="KSO_WM_UNIT_TYPE" val="i"/>
</p:tagLst>
</file>

<file path=ppt/tags/tag116.xml><?xml version="1.0" encoding="utf-8"?>
<p:tagLst xmlns:p="http://schemas.openxmlformats.org/presentationml/2006/main">
  <p:tag name="AS_UNIQUEID" val="387"/>
</p:tagLst>
</file>

<file path=ppt/tags/tag117.xml><?xml version="1.0" encoding="utf-8"?>
<p:tagLst xmlns:p="http://schemas.openxmlformats.org/presentationml/2006/main">
  <p:tag name="AS_UNIQUEID" val="388"/>
</p:tagLst>
</file>

<file path=ppt/tags/tag118.xml><?xml version="1.0" encoding="utf-8"?>
<p:tagLst xmlns:p="http://schemas.openxmlformats.org/presentationml/2006/main">
  <p:tag name="AS_UNIQUEID" val="389"/>
</p:tagLst>
</file>

<file path=ppt/tags/tag119.xml><?xml version="1.0" encoding="utf-8"?>
<p:tagLst xmlns:p="http://schemas.openxmlformats.org/presentationml/2006/main">
  <p:tag name="AS_UNIQUEID" val="390"/>
</p:tagLst>
</file>

<file path=ppt/tags/tag120.xml><?xml version="1.0" encoding="utf-8"?>
<p:tagLst xmlns:p="http://schemas.openxmlformats.org/presentationml/2006/main">
  <p:tag name="AS_UNIQUEID" val="391"/>
</p:tagLst>
</file>

<file path=ppt/tags/tag121.xml><?xml version="1.0" encoding="utf-8"?>
<p:tagLst xmlns:p="http://schemas.openxmlformats.org/presentationml/2006/main">
  <p:tag name="AS_UNIQUEID" val="392"/>
</p:tagLst>
</file>

<file path=ppt/tags/tag122.xml><?xml version="1.0" encoding="utf-8"?>
<p:tagLst xmlns:p="http://schemas.openxmlformats.org/presentationml/2006/main">
  <p:tag name="AS_UNIQUEID" val="393"/>
</p:tagLst>
</file>

<file path=ppt/tags/tag123.xml><?xml version="1.0" encoding="utf-8"?>
<p:tagLst xmlns:p="http://schemas.openxmlformats.org/presentationml/2006/main">
  <p:tag name="AS_UNIQUEID" val="394"/>
</p:tagLst>
</file>

<file path=ppt/tags/tag124.xml><?xml version="1.0" encoding="utf-8"?>
<p:tagLst xmlns:p="http://schemas.openxmlformats.org/presentationml/2006/main">
  <p:tag name="AS_UNIQUEID" val="395"/>
</p:tagLst>
</file>

<file path=ppt/tags/tag125.xml><?xml version="1.0" encoding="utf-8"?>
<p:tagLst xmlns:p="http://schemas.openxmlformats.org/presentationml/2006/main">
  <p:tag name="AS_UNIQUEID" val="396"/>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126.xml><?xml version="1.0" encoding="utf-8"?>
<p:tagLst xmlns:p="http://schemas.openxmlformats.org/presentationml/2006/main">
  <p:tag name="AS_UNIQUEID" val="397"/>
</p:tagLst>
</file>

<file path=ppt/tags/tag127.xml><?xml version="1.0" encoding="utf-8"?>
<p:tagLst xmlns:p="http://schemas.openxmlformats.org/presentationml/2006/main">
  <p:tag name="AS_UNIQUEID" val="398"/>
</p:tagLst>
</file>

<file path=ppt/tags/tag128.xml><?xml version="1.0" encoding="utf-8"?>
<p:tagLst xmlns:p="http://schemas.openxmlformats.org/presentationml/2006/main">
  <p:tag name="AS_UNIQUEID" val="399"/>
</p:tagLst>
</file>

<file path=ppt/tags/tag129.xml><?xml version="1.0" encoding="utf-8"?>
<p:tagLst xmlns:p="http://schemas.openxmlformats.org/presentationml/2006/main">
  <p:tag name="AS_UNIQUEID" val="400"/>
</p:tagLst>
</file>

<file path=ppt/tags/tag130.xml><?xml version="1.0" encoding="utf-8"?>
<p:tagLst xmlns:p="http://schemas.openxmlformats.org/presentationml/2006/main">
  <p:tag name="AS_UNIQUEID" val="401"/>
</p:tagLst>
</file>

<file path=ppt/tags/tag131.xml><?xml version="1.0" encoding="utf-8"?>
<p:tagLst xmlns:p="http://schemas.openxmlformats.org/presentationml/2006/main">
  <p:tag name="AS_UNIQUEID" val="402"/>
</p:tagLst>
</file>

<file path=ppt/tags/tag132.xml><?xml version="1.0" encoding="utf-8"?>
<p:tagLst xmlns:p="http://schemas.openxmlformats.org/presentationml/2006/main">
  <p:tag name="AS_UNIQUEID" val="403"/>
</p:tagLst>
</file>

<file path=ppt/tags/tag133.xml><?xml version="1.0" encoding="utf-8"?>
<p:tagLst xmlns:p="http://schemas.openxmlformats.org/presentationml/2006/main">
  <p:tag name="AS_UNIQUEID" val="404"/>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134.xml><?xml version="1.0" encoding="utf-8"?>
<p:tagLst xmlns:p="http://schemas.openxmlformats.org/presentationml/2006/main">
  <p:tag name="AS_UNIQUEID" val="405"/>
</p:tagLst>
</file>

<file path=ppt/tags/tag135.xml><?xml version="1.0" encoding="utf-8"?>
<p:tagLst xmlns:p="http://schemas.openxmlformats.org/presentationml/2006/main">
  <p:tag name="AS_UNIQUEID" val="406"/>
</p:tagLst>
</file>

<file path=ppt/tags/tag136.xml><?xml version="1.0" encoding="utf-8"?>
<p:tagLst xmlns:p="http://schemas.openxmlformats.org/presentationml/2006/main">
  <p:tag name="AS_UNIQUEID" val="407"/>
</p:tagLst>
</file>

<file path=ppt/tags/tag137.xml><?xml version="1.0" encoding="utf-8"?>
<p:tagLst xmlns:p="http://schemas.openxmlformats.org/presentationml/2006/main">
  <p:tag name="AS_UNIQUEID" val="408"/>
</p:tagLst>
</file>

<file path=ppt/tags/tag138.xml><?xml version="1.0" encoding="utf-8"?>
<p:tagLst xmlns:p="http://schemas.openxmlformats.org/presentationml/2006/main">
  <p:tag name="AS_UNIQUEID" val="409"/>
</p:tagLst>
</file>

<file path=ppt/tags/tag139.xml><?xml version="1.0" encoding="utf-8"?>
<p:tagLst xmlns:p="http://schemas.openxmlformats.org/presentationml/2006/main">
  <p:tag name="AS_UNIQUEID" val="410"/>
</p:tagLst>
</file>

<file path=ppt/tags/tag140.xml><?xml version="1.0" encoding="utf-8"?>
<p:tagLst xmlns:p="http://schemas.openxmlformats.org/presentationml/2006/main">
  <p:tag name="AS_UNIQUEID" val="411"/>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141.xml><?xml version="1.0" encoding="utf-8"?>
<p:tagLst xmlns:p="http://schemas.openxmlformats.org/presentationml/2006/main">
  <p:tag name="AS_UNIQUEID" val="412"/>
</p:tagLst>
</file>

<file path=ppt/tags/tag142.xml><?xml version="1.0" encoding="utf-8"?>
<p:tagLst xmlns:p="http://schemas.openxmlformats.org/presentationml/2006/main">
  <p:tag name="AS_UNIQUEID" val="413"/>
</p:tagLst>
</file>

<file path=ppt/tags/tag143.xml><?xml version="1.0" encoding="utf-8"?>
<p:tagLst xmlns:p="http://schemas.openxmlformats.org/presentationml/2006/main">
  <p:tag name="AS_UNIQUEID" val="414"/>
</p:tagLst>
</file>

<file path=ppt/tags/tag144.xml><?xml version="1.0" encoding="utf-8"?>
<p:tagLst xmlns:p="http://schemas.openxmlformats.org/presentationml/2006/main">
  <p:tag name="AS_UNIQUEID" val="415"/>
</p:tagLst>
</file>

<file path=ppt/tags/tag145.xml><?xml version="1.0" encoding="utf-8"?>
<p:tagLst xmlns:p="http://schemas.openxmlformats.org/presentationml/2006/main">
  <p:tag name="AS_UNIQUEID" val="416"/>
</p:tagLst>
</file>

<file path=ppt/tags/tag146.xml><?xml version="1.0" encoding="utf-8"?>
<p:tagLst xmlns:p="http://schemas.openxmlformats.org/presentationml/2006/main">
  <p:tag name="AS_UNIQUEID" val="417"/>
  <p:tag name="KSO_WM_ASSEMBLE_CHIP_INDEX" val="e3658d4bc30046209e6ca1cfb2bb9bc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c"/>
  <p:tag name="KSO_WM_TAG_VERSION" val="1.0"/>
  <p:tag name="KSO_WM_TEMPLATE_CATEGORY" val="chip"/>
  <p:tag name="KSO_WM_TEMPLATE_INDEX" val="20220976"/>
  <p:tag name="KSO_WM_UNIT_DEC_AREA_ID" val="210b30472de0459c851f294778e0f8d6"/>
  <p:tag name="KSO_WM_UNIT_DEC_CHANGEPICRESERVED" val="1"/>
  <p:tag name="KSO_WM_UNIT_DEC_SUPPORTCHANGEPIC" val="0"/>
  <p:tag name="KSO_WM_UNIT_ID" val="chip20220976_6*i*1"/>
  <p:tag name="KSO_WM_UNIT_INDEX" val="1"/>
  <p:tag name="KSO_WM_UNIT_SUBTYPE" val="v"/>
  <p:tag name="KSO_WM_UNIT_TYPE" val="i"/>
</p:tagLst>
</file>

<file path=ppt/tags/tag147.xml><?xml version="1.0" encoding="utf-8"?>
<p:tagLst xmlns:p="http://schemas.openxmlformats.org/presentationml/2006/main">
  <p:tag name="AS_UNIQUEID" val="418"/>
</p:tagLst>
</file>

<file path=ppt/tags/tag148.xml><?xml version="1.0" encoding="utf-8"?>
<p:tagLst xmlns:p="http://schemas.openxmlformats.org/presentationml/2006/main">
  <p:tag name="AS_UNIQUEID" val="419"/>
</p:tagLst>
</file>

<file path=ppt/tags/tag149.xml><?xml version="1.0" encoding="utf-8"?>
<p:tagLst xmlns:p="http://schemas.openxmlformats.org/presentationml/2006/main">
  <p:tag name="AS_UNIQUEID" val="420"/>
</p:tagLst>
</file>

<file path=ppt/tags/tag150.xml><?xml version="1.0" encoding="utf-8"?>
<p:tagLst xmlns:p="http://schemas.openxmlformats.org/presentationml/2006/main">
  <p:tag name="AS_UNIQUEID" val="421"/>
  <p:tag name="KSO_WM_ASSEMBLE_CHIP_INDEX" val="5a39035896644801aabb055ec3d70f4c"/>
  <p:tag name="KSO_WM_BEAUTIFY_FLAG" val="#wm#"/>
  <p:tag name="KSO_WM_CHIP_FILLAREA_FILL_RULE" val="{&quot;fill_align&quot;:&quot;lm&quot;,&quot;fill_mode&quot;:&quot;adaptive&quot;,&quot;sacle_strategy&quot;:&quot;smart&quot;}"/>
  <p:tag name="KSO_WM_CHIP_GROUPID" val="6167d2a06603f1460a45585d"/>
  <p:tag name="KSO_WM_CHIP_XID" val="6167d2a06603f1460a45585a"/>
  <p:tag name="KSO_WM_TAG_VERSION" val="1.0"/>
  <p:tag name="KSO_WM_TEMPLATE_ASSEMBLE_GROUPID" val="618ddf349d7b144ec989f16d"/>
  <p:tag name="KSO_WM_TEMPLATE_ASSEMBLE_XID" val="61974b7d78bf544979703f82"/>
  <p:tag name="KSO_WM_TEMPLATE_CATEGORY" val="custom"/>
  <p:tag name="KSO_WM_TEMPLATE_INDEX" val="20220976"/>
  <p:tag name="KSO_WM_UNIT_BLOCK" val="0"/>
  <p:tag name="KSO_WM_UNIT_COMPATIBLE" val="0"/>
  <p:tag name="KSO_WM_UNIT_DEC_AREA_ID" val="3ed7c36fd18e47a3a4329426efd546df"/>
  <p:tag name="KSO_WM_UNIT_DEFAULT_FONT" val="96;115;2"/>
  <p:tag name="KSO_WM_UNIT_DIAGRAM_ISNUMVISUAL" val="0"/>
  <p:tag name="KSO_WM_UNIT_DIAGRAM_ISREFERUNIT" val="0"/>
  <p:tag name="KSO_WM_UNIT_HIGHLIGHT" val="0"/>
  <p:tag name="KSO_WM_UNIT_ID" val="custom20220976_1*a*1"/>
  <p:tag name="KSO_WM_UNIT_INDEX" val="1"/>
  <p:tag name="KSO_WM_UNIT_ISCONTENTSTITLE" val="0"/>
  <p:tag name="KSO_WM_UNIT_ISNUMDGMTITLE" val="0"/>
  <p:tag name="KSO_WM_UNIT_LAYERLEVEL" val="1"/>
  <p:tag name="KSO_WM_UNIT_NOCLEAR" val="0"/>
  <p:tag name="KSO_WM_UNIT_PRESET_TEXT" val="THANKS"/>
  <p:tag name="KSO_WM_UNIT_TYPE" val="a"/>
  <p:tag name="KSO_WM_UNIT_VALUE" val="7"/>
</p:tagLst>
</file>

<file path=ppt/tags/tag151.xml><?xml version="1.0" encoding="utf-8"?>
<p:tagLst xmlns:p="http://schemas.openxmlformats.org/presentationml/2006/main">
  <p:tag name="AS_UNIQUEID" val="422"/>
  <p:tag name="KSO_WM_ASSEMBLE_CHIP_INDEX" val="5a39035896644801aabb055ec3d70f4c"/>
  <p:tag name="KSO_WM_BEAUTIFY_FLAG" val="#wm#"/>
  <p:tag name="KSO_WM_CHIP_FILLAREA_FILL_RULE" val="{&quot;fill_align&quot;:&quot;lm&quot;,&quot;fill_mode&quot;:&quot;adaptive&quot;,&quot;sacle_strategy&quot;:&quot;smart&quot;}"/>
  <p:tag name="KSO_WM_CHIP_GROUPID" val="6167d2a06603f1460a45585d"/>
  <p:tag name="KSO_WM_CHIP_XID" val="6167d2a06603f1460a45585a"/>
  <p:tag name="KSO_WM_TAG_VERSION" val="1.0"/>
  <p:tag name="KSO_WM_TEMPLATE_ASSEMBLE_GROUPID" val="618ddf349d7b144ec989f16d"/>
  <p:tag name="KSO_WM_TEMPLATE_ASSEMBLE_XID" val="61974b7d78bf544979703f82"/>
  <p:tag name="KSO_WM_TEMPLATE_CATEGORY" val="custom"/>
  <p:tag name="KSO_WM_TEMPLATE_INDEX" val="20220976"/>
  <p:tag name="KSO_WM_UNIT_BLOCK" val="0"/>
  <p:tag name="KSO_WM_UNIT_COMPATIBLE" val="0"/>
  <p:tag name="KSO_WM_UNIT_DEC_AREA_ID" val="d56b4ff2f35f4bfc992f38a31030da29"/>
  <p:tag name="KSO_WM_UNIT_DEFAULT_FONT" val="24;32;2"/>
  <p:tag name="KSO_WM_UNIT_DIAGRAM_ISNUMVISUAL" val="0"/>
  <p:tag name="KSO_WM_UNIT_DIAGRAM_ISREFERUNIT" val="0"/>
  <p:tag name="KSO_WM_UNIT_HIGHLIGHT" val="0"/>
  <p:tag name="KSO_WM_UNIT_ID" val="custom20220976_1*b*1"/>
  <p:tag name="KSO_WM_UNIT_INDEX" val="1"/>
  <p:tag name="KSO_WM_UNIT_ISCONTENTSTITLE" val="0"/>
  <p:tag name="KSO_WM_UNIT_ISNUMDGMTITLE" val="0"/>
  <p:tag name="KSO_WM_UNIT_LAYERLEVEL" val="1"/>
  <p:tag name="KSO_WM_UNIT_NOCLEAR" val="0"/>
  <p:tag name="KSO_WM_UNIT_PRESET_TEXT" val="添加副标题"/>
  <p:tag name="KSO_WM_UNIT_TEXT_FILL_FORE_SCHEMECOLOR_INDEX" val="13"/>
  <p:tag name="KSO_WM_UNIT_TEXT_FILL_FORE_SCHEMECOLOR_INDEX_BRIGHTNESS" val="0.15"/>
  <p:tag name="KSO_WM_UNIT_TEXT_FILL_TYPE" val="1"/>
  <p:tag name="KSO_WM_UNIT_TYPE" val="b"/>
  <p:tag name="KSO_WM_UNIT_VALUE" val="6"/>
</p:tagLst>
</file>

<file path=ppt/tags/tag152.xml><?xml version="1.0" encoding="utf-8"?>
<p:tagLst xmlns:p="http://schemas.openxmlformats.org/presentationml/2006/main">
  <p:tag name="AS_UNIQUEID" val="423"/>
</p:tagLst>
</file>

<file path=ppt/tags/tag153.xml><?xml version="1.0" encoding="utf-8"?>
<p:tagLst xmlns:p="http://schemas.openxmlformats.org/presentationml/2006/main">
  <p:tag name="AS_UNIQUEID" val="424"/>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general"/>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154.xml><?xml version="1.0" encoding="utf-8"?>
<p:tagLst xmlns:p="http://schemas.openxmlformats.org/presentationml/2006/main">
  <p:tag name="AS_UNIQUEID" val="425"/>
  <p:tag name="KSO_WM_SLIDE_BACKGROUND_TYPE" val="general"/>
</p:tagLst>
</file>

<file path=ppt/tags/tag155.xml><?xml version="1.0" encoding="utf-8"?>
<p:tagLst xmlns:p="http://schemas.openxmlformats.org/presentationml/2006/main">
  <p:tag name="AS_UNIQUEID" val="426"/>
  <p:tag name="KSO_WM_SLIDE_BACKGROUND_TYPE" val="general"/>
</p:tagLst>
</file>

<file path=ppt/tags/tag156.xml><?xml version="1.0" encoding="utf-8"?>
<p:tagLst xmlns:p="http://schemas.openxmlformats.org/presentationml/2006/main">
  <p:tag name="AS_UNIQUEID" val="427"/>
  <p:tag name="KSO_WM_SLIDE_BACKGROUND_TYPE" val="general"/>
</p:tagLst>
</file>

<file path=ppt/tags/tag157.xml><?xml version="1.0" encoding="utf-8"?>
<p:tagLst xmlns:p="http://schemas.openxmlformats.org/presentationml/2006/main">
  <p:tag name="AS_UNIQUEID" val="428"/>
  <p:tag name="KSO_WM_SLIDE_BACKGROUND_TYPE" val="general"/>
</p:tagLst>
</file>

<file path=ppt/tags/tag158.xml><?xml version="1.0" encoding="utf-8"?>
<p:tagLst xmlns:p="http://schemas.openxmlformats.org/presentationml/2006/main">
  <p:tag name="AS_UNIQUEID" val="429"/>
</p:tagLst>
</file>

<file path=ppt/tags/tag159.xml><?xml version="1.0" encoding="utf-8"?>
<p:tagLst xmlns:p="http://schemas.openxmlformats.org/presentationml/2006/main">
  <p:tag name="AS_UNIQUEID" val="430"/>
  <p:tag name="KSO_WM_ASSEMBLE_CHIP_INDEX" val="dbcc8e6bbe1240f7b30dd5aa33163fb4"/>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frame"/>
  <p:tag name="KSO_WM_TAG_VERSION" val="1.0"/>
  <p:tag name="KSO_WM_TEMPLATE_CATEGORY" val="chip"/>
  <p:tag name="KSO_WM_TEMPLATE_INDEX" val="20220976"/>
  <p:tag name="KSO_WM_UNIT_DEC_AREA_ID" val="76f8f10462254f6f8881797f3c492e25"/>
  <p:tag name="KSO_WM_UNIT_DEC_CHANGEPICRESERVED" val="1"/>
  <p:tag name="KSO_WM_UNIT_DEC_SUPPORTCHANGEPIC" val="0"/>
  <p:tag name="KSO_WM_UNIT_ID" val="chip20220976_10*i*1"/>
  <p:tag name="KSO_WM_UNIT_INDEX" val="1"/>
  <p:tag name="KSO_WM_UNIT_SUBTYPE" val="v"/>
  <p:tag name="KSO_WM_UNIT_TYPE" val="i"/>
</p:tagLst>
</file>

<file path=ppt/tags/tag160.xml><?xml version="1.0" encoding="utf-8"?>
<p:tagLst xmlns:p="http://schemas.openxmlformats.org/presentationml/2006/main">
  <p:tag name="AS_UNIQUEID" val="431"/>
  <p:tag name="KSO_WM_BEAUTIFY_FLAG" val="#wm#"/>
  <p:tag name="KSO_WM_CHIP_GROUPID" val="612f6a61c37455bdf62a9584"/>
  <p:tag name="KSO_WM_CHIP_XID" val="612f6a61c37455bdf62a9586"/>
  <p:tag name="KSO_WM_SLIDE_BACKGROUND_TYPE" val="frame"/>
  <p:tag name="KSO_WM_SLIDE_BK_DARK_LIGHT" val="2"/>
  <p:tag name="KSO_WM_TAG_VERSION" val="1.0"/>
  <p:tag name="KSO_WM_TEMPLATE_CATEGORY" val="bg"/>
  <p:tag name="KSO_WM_TEMPLATE_INDEX" val="20220286"/>
  <p:tag name="KSO_WM_UNIT_BK_DARK_LIGHT" val="2"/>
  <p:tag name="KSO_WM_UNIT_COMPATIBLE" val="0"/>
  <p:tag name="KSO_WM_UNIT_DIAGRAM_ISNUMVISUAL" val="0"/>
  <p:tag name="KSO_WM_UNIT_DIAGRAM_ISREFERUNIT" val="0"/>
  <p:tag name="KSO_WM_UNIT_FILL_FORE_SCHEMECOLOR_INDEX" val="16"/>
  <p:tag name="KSO_WM_UNIT_FILL_FORE_SCHEMECOLOR_INDEX_BRIGHTNESS" val="0"/>
  <p:tag name="KSO_WM_UNIT_FILL_TYPE" val="1"/>
  <p:tag name="KSO_WM_UNIT_HIGHLIGHT" val="0"/>
  <p:tag name="KSO_WM_UNIT_ID" val="bg20220286_2*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Lst>
</file>

<file path=ppt/tags/tag161.xml><?xml version="1.0" encoding="utf-8"?>
<p:tagLst xmlns:p="http://schemas.openxmlformats.org/presentationml/2006/main">
  <p:tag name="AS_UNIQUEID" val="432"/>
  <p:tag name="KSO_WM_SLIDE_BACKGROUND_TYPE" val="frame"/>
</p:tagLst>
</file>

<file path=ppt/tags/tag162.xml><?xml version="1.0" encoding="utf-8"?>
<p:tagLst xmlns:p="http://schemas.openxmlformats.org/presentationml/2006/main">
  <p:tag name="AS_UNIQUEID" val="433"/>
  <p:tag name="KSO_WM_SLIDE_BACKGROUND_TYPE" val="frame"/>
</p:tagLst>
</file>

<file path=ppt/tags/tag163.xml><?xml version="1.0" encoding="utf-8"?>
<p:tagLst xmlns:p="http://schemas.openxmlformats.org/presentationml/2006/main">
  <p:tag name="AS_UNIQUEID" val="434"/>
  <p:tag name="KSO_WM_SLIDE_BACKGROUND_TYPE" val="frame"/>
</p:tagLst>
</file>

<file path=ppt/tags/tag164.xml><?xml version="1.0" encoding="utf-8"?>
<p:tagLst xmlns:p="http://schemas.openxmlformats.org/presentationml/2006/main">
  <p:tag name="AS_UNIQUEID" val="435"/>
  <p:tag name="KSO_WM_SLIDE_BACKGROUND_TYPE" val="frame"/>
</p:tagLst>
</file>

<file path=ppt/tags/tag165.xml><?xml version="1.0" encoding="utf-8"?>
<p:tagLst xmlns:p="http://schemas.openxmlformats.org/presentationml/2006/main">
  <p:tag name="AS_UNIQUEID" val="436"/>
  <p:tag name="KSO_WM_SLIDE_BACKGROUND_TYPE" val="frame"/>
</p:tagLst>
</file>

<file path=ppt/tags/tag166.xml><?xml version="1.0" encoding="utf-8"?>
<p:tagLst xmlns:p="http://schemas.openxmlformats.org/presentationml/2006/main">
  <p:tag name="AS_UNIQUEID" val="437"/>
</p:tagLst>
</file>

<file path=ppt/tags/tag167.xml><?xml version="1.0" encoding="utf-8"?>
<p:tagLst xmlns:p="http://schemas.openxmlformats.org/presentationml/2006/main">
  <p:tag name="AS_UNIQUEID" val="438"/>
  <p:tag name="KSO_WM_ASSEMBLE_CHIP_INDEX" val="b3c4a1e3b97447cf9b7152e6d5c5179c"/>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leftRight"/>
  <p:tag name="KSO_WM_TAG_VERSION" val="1.0"/>
  <p:tag name="KSO_WM_TEMPLATE_CATEGORY" val="chip"/>
  <p:tag name="KSO_WM_TEMPLATE_INDEX" val="20220976"/>
  <p:tag name="KSO_WM_UNIT_DEC_AREA_ID" val="963cb5ec94ab498e9f9e8337d5e84f0b"/>
  <p:tag name="KSO_WM_UNIT_DEC_CHANGEPICRESERVED" val="1"/>
  <p:tag name="KSO_WM_UNIT_DEC_SUPPORTCHANGEPIC" val="0"/>
  <p:tag name="KSO_WM_UNIT_ID" val="chip20220976_10*i*1"/>
  <p:tag name="KSO_WM_UNIT_INDEX" val="1"/>
  <p:tag name="KSO_WM_UNIT_SUBTYPE" val="v"/>
  <p:tag name="KSO_WM_UNIT_TYPE" val="i"/>
</p:tagLst>
</file>

<file path=ppt/tags/tag168.xml><?xml version="1.0" encoding="utf-8"?>
<p:tagLst xmlns:p="http://schemas.openxmlformats.org/presentationml/2006/main">
  <p:tag name="AS_UNIQUEID" val="439"/>
  <p:tag name="KSO_WM_BEAUTIFY_FLAG" val="#wm#"/>
  <p:tag name="KSO_WM_CHIP_GROUPID" val="612f6a61c37455bdf62a9584"/>
  <p:tag name="KSO_WM_CHIP_XID" val="612f6a61c37455bdf62a9587"/>
  <p:tag name="KSO_WM_SLIDE_BACKGROUND_TYPE" val="leftRight"/>
  <p:tag name="KSO_WM_SLIDE_BK_DARK_LIGHT" val="2"/>
  <p:tag name="KSO_WM_TAG_VERSION" val="1.0"/>
  <p:tag name="KSO_WM_TEMPLATE_CATEGORY" val="bg"/>
  <p:tag name="KSO_WM_TEMPLATE_INDEX" val="20220286"/>
  <p:tag name="KSO_WM_UNIT_BK_DARK_LIGHT" val="2"/>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bg20220286_3*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Lst>
</file>

<file path=ppt/tags/tag169.xml><?xml version="1.0" encoding="utf-8"?>
<p:tagLst xmlns:p="http://schemas.openxmlformats.org/presentationml/2006/main">
  <p:tag name="AS_UNIQUEID" val="440"/>
  <p:tag name="KSO_WM_SLIDE_BACKGROUND_TYPE" val="leftRight"/>
</p:tagLst>
</file>

<file path=ppt/tags/tag170.xml><?xml version="1.0" encoding="utf-8"?>
<p:tagLst xmlns:p="http://schemas.openxmlformats.org/presentationml/2006/main">
  <p:tag name="AS_UNIQUEID" val="441"/>
  <p:tag name="KSO_WM_SLIDE_BACKGROUND_TYPE" val="leftRight"/>
</p:tagLst>
</file>

<file path=ppt/tags/tag171.xml><?xml version="1.0" encoding="utf-8"?>
<p:tagLst xmlns:p="http://schemas.openxmlformats.org/presentationml/2006/main">
  <p:tag name="AS_UNIQUEID" val="442"/>
  <p:tag name="KSO_WM_SLIDE_BACKGROUND_TYPE" val="leftRight"/>
</p:tagLst>
</file>

<file path=ppt/tags/tag172.xml><?xml version="1.0" encoding="utf-8"?>
<p:tagLst xmlns:p="http://schemas.openxmlformats.org/presentationml/2006/main">
  <p:tag name="AS_UNIQUEID" val="443"/>
  <p:tag name="KSO_WM_SLIDE_BACKGROUND_TYPE" val="leftRight"/>
</p:tagLst>
</file>

<file path=ppt/tags/tag173.xml><?xml version="1.0" encoding="utf-8"?>
<p:tagLst xmlns:p="http://schemas.openxmlformats.org/presentationml/2006/main">
  <p:tag name="AS_UNIQUEID" val="444"/>
  <p:tag name="KSO_WM_SLIDE_BACKGROUND_TYPE" val="leftRight"/>
</p:tagLst>
</file>

<file path=ppt/tags/tag174.xml><?xml version="1.0" encoding="utf-8"?>
<p:tagLst xmlns:p="http://schemas.openxmlformats.org/presentationml/2006/main">
  <p:tag name="AS_UNIQUEID" val="445"/>
  <p:tag name="KSO_WM_SLIDE_BACKGROUND_TYPE" val="leftRight"/>
</p:tagLst>
</file>

<file path=ppt/tags/tag175.xml><?xml version="1.0" encoding="utf-8"?>
<p:tagLst xmlns:p="http://schemas.openxmlformats.org/presentationml/2006/main">
  <p:tag name="AS_UNIQUEID" val="446"/>
</p:tagLst>
</file>

<file path=ppt/tags/tag176.xml><?xml version="1.0" encoding="utf-8"?>
<p:tagLst xmlns:p="http://schemas.openxmlformats.org/presentationml/2006/main">
  <p:tag name="AS_UNIQUEID" val="447"/>
  <p:tag name="KSO_WM_ASSEMBLE_CHIP_INDEX" val="7a83887a12814146b22bf3b8fd287c2c"/>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topBottom"/>
  <p:tag name="KSO_WM_TAG_VERSION" val="1.0"/>
  <p:tag name="KSO_WM_TEMPLATE_CATEGORY" val="chip"/>
  <p:tag name="KSO_WM_TEMPLATE_INDEX" val="20220976"/>
  <p:tag name="KSO_WM_UNIT_DEC_AREA_ID" val="007db961dfcd4242a4045471f991b0c8"/>
  <p:tag name="KSO_WM_UNIT_DEC_CHANGEPICRESERVED" val="1"/>
  <p:tag name="KSO_WM_UNIT_DEC_SUPPORTCHANGEPIC" val="0"/>
  <p:tag name="KSO_WM_UNIT_ID" val="chip20220976_10*i*1"/>
  <p:tag name="KSO_WM_UNIT_INDEX" val="1"/>
  <p:tag name="KSO_WM_UNIT_SUBTYPE" val="v"/>
  <p:tag name="KSO_WM_UNIT_TYPE" val="i"/>
</p:tagLst>
</file>

<file path=ppt/tags/tag177.xml><?xml version="1.0" encoding="utf-8"?>
<p:tagLst xmlns:p="http://schemas.openxmlformats.org/presentationml/2006/main">
  <p:tag name="AS_UNIQUEID" val="448"/>
  <p:tag name="KSO_WM_BEAUTIFY_FLAG" val="#wm#"/>
  <p:tag name="KSO_WM_CHIP_GROUPID" val="612f6a61c37455bdf62a9584"/>
  <p:tag name="KSO_WM_CHIP_XID" val="612f6a61c37455bdf62a9588"/>
  <p:tag name="KSO_WM_SLIDE_BACKGROUND_TYPE" val="topBottom"/>
  <p:tag name="KSO_WM_SLIDE_BK_DARK_LIGHT" val="2"/>
  <p:tag name="KSO_WM_TAG_VERSION" val="1.0"/>
  <p:tag name="KSO_WM_TEMPLATE_CATEGORY" val="bg"/>
  <p:tag name="KSO_WM_TEMPLATE_INDEX" val="20220286"/>
  <p:tag name="KSO_WM_UNIT_BK_DARK_LIGHT" val="2"/>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bg20220286_4*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Lst>
</file>

<file path=ppt/tags/tag178.xml><?xml version="1.0" encoding="utf-8"?>
<p:tagLst xmlns:p="http://schemas.openxmlformats.org/presentationml/2006/main">
  <p:tag name="AS_UNIQUEID" val="449"/>
  <p:tag name="KSO_WM_SLIDE_BACKGROUND_TYPE" val="topBottom"/>
</p:tagLst>
</file>

<file path=ppt/tags/tag179.xml><?xml version="1.0" encoding="utf-8"?>
<p:tagLst xmlns:p="http://schemas.openxmlformats.org/presentationml/2006/main">
  <p:tag name="AS_UNIQUEID" val="450"/>
  <p:tag name="KSO_WM_SLIDE_BACKGROUND_TYPE" val="topBottom"/>
</p:tagLst>
</file>

<file path=ppt/tags/tag180.xml><?xml version="1.0" encoding="utf-8"?>
<p:tagLst xmlns:p="http://schemas.openxmlformats.org/presentationml/2006/main">
  <p:tag name="AS_UNIQUEID" val="451"/>
  <p:tag name="KSO_WM_SLIDE_BACKGROUND_TYPE" val="topBottom"/>
</p:tagLst>
</file>

<file path=ppt/tags/tag181.xml><?xml version="1.0" encoding="utf-8"?>
<p:tagLst xmlns:p="http://schemas.openxmlformats.org/presentationml/2006/main">
  <p:tag name="AS_UNIQUEID" val="452"/>
  <p:tag name="KSO_WM_SLIDE_BACKGROUND_TYPE" val="topBottom"/>
</p:tagLst>
</file>

<file path=ppt/tags/tag182.xml><?xml version="1.0" encoding="utf-8"?>
<p:tagLst xmlns:p="http://schemas.openxmlformats.org/presentationml/2006/main">
  <p:tag name="AS_UNIQUEID" val="453"/>
  <p:tag name="KSO_WM_SLIDE_BACKGROUND_TYPE" val="topBottom"/>
</p:tagLst>
</file>

<file path=ppt/tags/tag183.xml><?xml version="1.0" encoding="utf-8"?>
<p:tagLst xmlns:p="http://schemas.openxmlformats.org/presentationml/2006/main">
  <p:tag name="AS_UNIQUEID" val="454"/>
  <p:tag name="KSO_WM_SLIDE_BACKGROUND_TYPE" val="topBottom"/>
</p:tagLst>
</file>

<file path=ppt/tags/tag184.xml><?xml version="1.0" encoding="utf-8"?>
<p:tagLst xmlns:p="http://schemas.openxmlformats.org/presentationml/2006/main">
  <p:tag name="AS_UNIQUEID" val="455"/>
</p:tagLst>
</file>

<file path=ppt/tags/tag185.xml><?xml version="1.0" encoding="utf-8"?>
<p:tagLst xmlns:p="http://schemas.openxmlformats.org/presentationml/2006/main">
  <p:tag name="AS_UNIQUEID" val="456"/>
  <p:tag name="KSO_WM_ASSEMBLE_CHIP_INDEX" val="d2e1df574bc34b5fb51e432ce3c4373b"/>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bottomTop"/>
  <p:tag name="KSO_WM_TAG_VERSION" val="1.0"/>
  <p:tag name="KSO_WM_TEMPLATE_CATEGORY" val="chip"/>
  <p:tag name="KSO_WM_TEMPLATE_INDEX" val="20220976"/>
  <p:tag name="KSO_WM_UNIT_DEC_AREA_ID" val="7368434fbe67438f89a9e78cc1ca5881"/>
  <p:tag name="KSO_WM_UNIT_DEC_CHANGEPICRESERVED" val="1"/>
  <p:tag name="KSO_WM_UNIT_DEC_SUPPORTCHANGEPIC" val="0"/>
  <p:tag name="KSO_WM_UNIT_ID" val="chip20220976_10*i*1"/>
  <p:tag name="KSO_WM_UNIT_INDEX" val="1"/>
  <p:tag name="KSO_WM_UNIT_SUBTYPE" val="v"/>
  <p:tag name="KSO_WM_UNIT_TYPE" val="i"/>
</p:tagLst>
</file>

<file path=ppt/tags/tag186.xml><?xml version="1.0" encoding="utf-8"?>
<p:tagLst xmlns:p="http://schemas.openxmlformats.org/presentationml/2006/main">
  <p:tag name="AS_UNIQUEID" val="457"/>
  <p:tag name="KSO_WM_BEAUTIFY_FLAG" val="#wm#"/>
  <p:tag name="KSO_WM_CHIP_GROUPID" val="612f6a61c37455bdf62a9584"/>
  <p:tag name="KSO_WM_CHIP_XID" val="612f6a61c37455bdf62a9589"/>
  <p:tag name="KSO_WM_SLIDE_BACKGROUND_TYPE" val="bottomTop"/>
  <p:tag name="KSO_WM_SLIDE_BK_DARK_LIGHT" val="2"/>
  <p:tag name="KSO_WM_TAG_VERSION" val="1.0"/>
  <p:tag name="KSO_WM_TEMPLATE_CATEGORY" val="bg"/>
  <p:tag name="KSO_WM_TEMPLATE_INDEX" val="20220286"/>
  <p:tag name="KSO_WM_UNIT_BK_DARK_LIGHT" val="2"/>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bg20220286_5*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Lst>
</file>

<file path=ppt/tags/tag187.xml><?xml version="1.0" encoding="utf-8"?>
<p:tagLst xmlns:p="http://schemas.openxmlformats.org/presentationml/2006/main">
  <p:tag name="AS_UNIQUEID" val="458"/>
  <p:tag name="KSO_WM_SLIDE_BACKGROUND_TYPE" val="bottomTop"/>
</p:tagLst>
</file>

<file path=ppt/tags/tag188.xml><?xml version="1.0" encoding="utf-8"?>
<p:tagLst xmlns:p="http://schemas.openxmlformats.org/presentationml/2006/main">
  <p:tag name="AS_UNIQUEID" val="459"/>
  <p:tag name="KSO_WM_SLIDE_BACKGROUND_TYPE" val="bottomTop"/>
</p:tagLst>
</file>

<file path=ppt/tags/tag189.xml><?xml version="1.0" encoding="utf-8"?>
<p:tagLst xmlns:p="http://schemas.openxmlformats.org/presentationml/2006/main">
  <p:tag name="AS_UNIQUEID" val="460"/>
  <p:tag name="KSO_WM_SLIDE_BACKGROUND_TYPE" val="bottomTop"/>
</p:tagLst>
</file>

<file path=ppt/tags/tag190.xml><?xml version="1.0" encoding="utf-8"?>
<p:tagLst xmlns:p="http://schemas.openxmlformats.org/presentationml/2006/main">
  <p:tag name="AS_UNIQUEID" val="461"/>
  <p:tag name="KSO_WM_SLIDE_BACKGROUND_TYPE" val="bottomTop"/>
</p:tagLst>
</file>

<file path=ppt/tags/tag191.xml><?xml version="1.0" encoding="utf-8"?>
<p:tagLst xmlns:p="http://schemas.openxmlformats.org/presentationml/2006/main">
  <p:tag name="AS_UNIQUEID" val="462"/>
  <p:tag name="KSO_WM_SLIDE_BACKGROUND_TYPE" val="bottomTop"/>
</p:tagLst>
</file>

<file path=ppt/tags/tag192.xml><?xml version="1.0" encoding="utf-8"?>
<p:tagLst xmlns:p="http://schemas.openxmlformats.org/presentationml/2006/main">
  <p:tag name="AS_UNIQUEID" val="463"/>
  <p:tag name="KSO_WM_SLIDE_BACKGROUND_TYPE" val="bottomTop"/>
</p:tagLst>
</file>

<file path=ppt/tags/tag193.xml><?xml version="1.0" encoding="utf-8"?>
<p:tagLst xmlns:p="http://schemas.openxmlformats.org/presentationml/2006/main">
  <p:tag name="AS_UNIQUEID" val="464"/>
</p:tagLst>
</file>

<file path=ppt/tags/tag194.xml><?xml version="1.0" encoding="utf-8"?>
<p:tagLst xmlns:p="http://schemas.openxmlformats.org/presentationml/2006/main">
  <p:tag name="AS_UNIQUEID" val="465"/>
  <p:tag name="KSO_WM_ASSEMBLE_CHIP_INDEX" val="41041d7cd2774f92a0f27d1e081f1964"/>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navigation"/>
  <p:tag name="KSO_WM_TAG_VERSION" val="1.0"/>
  <p:tag name="KSO_WM_TEMPLATE_CATEGORY" val="chip"/>
  <p:tag name="KSO_WM_TEMPLATE_INDEX" val="20220976"/>
  <p:tag name="KSO_WM_UNIT_DEC_AREA_ID" val="97ed20fbe6d643bd96b892ea0f4fa9b9"/>
  <p:tag name="KSO_WM_UNIT_DEC_CHANGEPICRESERVED" val="1"/>
  <p:tag name="KSO_WM_UNIT_DEC_SUPPORTCHANGEPIC" val="0"/>
  <p:tag name="KSO_WM_UNIT_ID" val="chip20220976_10*i*1"/>
  <p:tag name="KSO_WM_UNIT_INDEX" val="1"/>
  <p:tag name="KSO_WM_UNIT_SUBTYPE" val="v"/>
  <p:tag name="KSO_WM_UNIT_TYPE" val="i"/>
</p:tagLst>
</file>

<file path=ppt/tags/tag195.xml><?xml version="1.0" encoding="utf-8"?>
<p:tagLst xmlns:p="http://schemas.openxmlformats.org/presentationml/2006/main">
  <p:tag name="AS_UNIQUEID" val="466"/>
  <p:tag name="KSO_WM_BEAUTIFY_FLAG" val="#wm#"/>
  <p:tag name="KSO_WM_CHIP_GROUPID" val="612f6a61c37455bdf62a9584"/>
  <p:tag name="KSO_WM_CHIP_XID" val="612f6a61c37455bdf62a958a"/>
  <p:tag name="KSO_WM_SLIDE_BACKGROUND_TYPE" val="navigation"/>
  <p:tag name="KSO_WM_SLIDE_BK_DARK_LIGHT" val="2"/>
  <p:tag name="KSO_WM_TAG_VERSION" val="1.0"/>
  <p:tag name="KSO_WM_TEMPLATE_CATEGORY" val="bg"/>
  <p:tag name="KSO_WM_TEMPLATE_INDEX" val="20220286"/>
  <p:tag name="KSO_WM_UNIT_BK_DARK_LIGHT" val="2"/>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bg20220286_6*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Lst>
</file>

<file path=ppt/tags/tag196.xml><?xml version="1.0" encoding="utf-8"?>
<p:tagLst xmlns:p="http://schemas.openxmlformats.org/presentationml/2006/main">
  <p:tag name="AS_UNIQUEID" val="467"/>
  <p:tag name="KSO_WM_SLIDE_BACKGROUND_TYPE" val="navigation"/>
</p:tagLst>
</file>

<file path=ppt/tags/tag197.xml><?xml version="1.0" encoding="utf-8"?>
<p:tagLst xmlns:p="http://schemas.openxmlformats.org/presentationml/2006/main">
  <p:tag name="AS_UNIQUEID" val="468"/>
  <p:tag name="KSO_WM_SLIDE_BACKGROUND_TYPE" val="navigation"/>
</p:tagLst>
</file>

<file path=ppt/tags/tag198.xml><?xml version="1.0" encoding="utf-8"?>
<p:tagLst xmlns:p="http://schemas.openxmlformats.org/presentationml/2006/main">
  <p:tag name="AS_UNIQUEID" val="469"/>
  <p:tag name="KSO_WM_SLIDE_BACKGROUND_TYPE" val="navigation"/>
</p:tagLst>
</file>

<file path=ppt/tags/tag199.xml><?xml version="1.0" encoding="utf-8"?>
<p:tagLst xmlns:p="http://schemas.openxmlformats.org/presentationml/2006/main">
  <p:tag name="AS_UNIQUEID" val="470"/>
  <p:tag name="KSO_WM_SLIDE_BACKGROUND_TYPE" val="navigation"/>
</p:tagLst>
</file>

<file path=ppt/tags/tag200.xml><?xml version="1.0" encoding="utf-8"?>
<p:tagLst xmlns:p="http://schemas.openxmlformats.org/presentationml/2006/main">
  <p:tag name="AS_UNIQUEID" val="471"/>
  <p:tag name="KSO_WM_SLIDE_BACKGROUND_TYPE" val="navigation"/>
</p:tagLst>
</file>

<file path=ppt/tags/tag201.xml><?xml version="1.0" encoding="utf-8"?>
<p:tagLst xmlns:p="http://schemas.openxmlformats.org/presentationml/2006/main">
  <p:tag name="AS_UNIQUEID" val="472"/>
  <p:tag name="KSO_WM_SLIDE_BACKGROUND_TYPE" val="navigation"/>
</p:tagLst>
</file>

<file path=ppt/tags/tag202.xml><?xml version="1.0" encoding="utf-8"?>
<p:tagLst xmlns:p="http://schemas.openxmlformats.org/presentationml/2006/main">
  <p:tag name="AS_UNIQUEID" val="473"/>
  <p:tag name="KSO_WM_SLIDE_BACKGROUND_TYPE" val="navigation"/>
</p:tagLst>
</file>

<file path=ppt/tags/tag203.xml><?xml version="1.0" encoding="utf-8"?>
<p:tagLst xmlns:p="http://schemas.openxmlformats.org/presentationml/2006/main">
  <p:tag name="AS_UNIQUEID" val="474"/>
  <p:tag name="KSO_WM_SLIDE_BACKGROUND_TYPE" val="navigation"/>
</p:tagLst>
</file>

<file path=ppt/tags/tag204.xml><?xml version="1.0" encoding="utf-8"?>
<p:tagLst xmlns:p="http://schemas.openxmlformats.org/presentationml/2006/main">
  <p:tag name="AS_UNIQUEID" val="475"/>
</p:tagLst>
</file>

<file path=ppt/tags/tag205.xml><?xml version="1.0" encoding="utf-8"?>
<p:tagLst xmlns:p="http://schemas.openxmlformats.org/presentationml/2006/main">
  <p:tag name="AS_UNIQUEID" val="476"/>
  <p:tag name="KSO_WM_ASSEMBLE_CHIP_INDEX" val="eae68a695aaa4a4d847d2f465c3d4f69"/>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belt"/>
  <p:tag name="KSO_WM_TAG_VERSION" val="1.0"/>
  <p:tag name="KSO_WM_TEMPLATE_CATEGORY" val="chip"/>
  <p:tag name="KSO_WM_TEMPLATE_INDEX" val="20220976"/>
  <p:tag name="KSO_WM_UNIT_DEC_AREA_ID" val="5204f60c3e7a4f8aa855587def23fc8e"/>
  <p:tag name="KSO_WM_UNIT_DEC_CHANGEPICRESERVED" val="1"/>
  <p:tag name="KSO_WM_UNIT_DEC_SUPPORTCHANGEPIC" val="0"/>
  <p:tag name="KSO_WM_UNIT_ID" val="chip20220976_10*i*1"/>
  <p:tag name="KSO_WM_UNIT_INDEX" val="1"/>
  <p:tag name="KSO_WM_UNIT_SUBTYPE" val="v"/>
  <p:tag name="KSO_WM_UNIT_TYPE" val="i"/>
</p:tagLst>
</file>

<file path=ppt/tags/tag206.xml><?xml version="1.0" encoding="utf-8"?>
<p:tagLst xmlns:p="http://schemas.openxmlformats.org/presentationml/2006/main">
  <p:tag name="AS_UNIQUEID" val="477"/>
  <p:tag name="KSO_WM_BEAUTIFY_FLAG" val="#wm#"/>
  <p:tag name="KSO_WM_CHIP_GROUPID" val="612f6a61c37455bdf62a9584"/>
  <p:tag name="KSO_WM_CHIP_XID" val="612f6a61c37455bdf62a958b"/>
  <p:tag name="KSO_WM_SLIDE_BACKGROUND_TYPE" val="belt"/>
  <p:tag name="KSO_WM_SLIDE_BK_DARK_LIGHT" val="2"/>
  <p:tag name="KSO_WM_TAG_VERSION" val="1.0"/>
  <p:tag name="KSO_WM_TEMPLATE_CATEGORY" val="bg"/>
  <p:tag name="KSO_WM_TEMPLATE_INDEX" val="20220286"/>
  <p:tag name="KSO_WM_UNIT_BK_DARK_LIGHT" val="2"/>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bg20220286_7*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Lst>
</file>

<file path=ppt/tags/tag207.xml><?xml version="1.0" encoding="utf-8"?>
<p:tagLst xmlns:p="http://schemas.openxmlformats.org/presentationml/2006/main">
  <p:tag name="AS_UNIQUEID" val="478"/>
  <p:tag name="KSO_WM_SLIDE_BACKGROUND_TYPE" val="belt"/>
</p:tagLst>
</file>

<file path=ppt/tags/tag208.xml><?xml version="1.0" encoding="utf-8"?>
<p:tagLst xmlns:p="http://schemas.openxmlformats.org/presentationml/2006/main">
  <p:tag name="AS_UNIQUEID" val="479"/>
  <p:tag name="KSO_WM_SLIDE_BACKGROUND_TYPE" val="belt"/>
</p:tagLst>
</file>

<file path=ppt/tags/tag209.xml><?xml version="1.0" encoding="utf-8"?>
<p:tagLst xmlns:p="http://schemas.openxmlformats.org/presentationml/2006/main">
  <p:tag name="AS_UNIQUEID" val="480"/>
  <p:tag name="KSO_WM_SLIDE_BACKGROUND_TYPE" val="belt"/>
</p:tagLst>
</file>

<file path=ppt/tags/tag210.xml><?xml version="1.0" encoding="utf-8"?>
<p:tagLst xmlns:p="http://schemas.openxmlformats.org/presentationml/2006/main">
  <p:tag name="AS_UNIQUEID" val="481"/>
  <p:tag name="KSO_WM_SLIDE_BACKGROUND_TYPE" val="belt"/>
</p:tagLst>
</file>

<file path=ppt/tags/tag211.xml><?xml version="1.0" encoding="utf-8"?>
<p:tagLst xmlns:p="http://schemas.openxmlformats.org/presentationml/2006/main">
  <p:tag name="AS_UNIQUEID" val="482"/>
  <p:tag name="KSO_WM_SLIDE_BACKGROUND_TYPE" val="belt"/>
</p:tagLst>
</file>

<file path=ppt/tags/tag212.xml><?xml version="1.0" encoding="utf-8"?>
<p:tagLst xmlns:p="http://schemas.openxmlformats.org/presentationml/2006/main">
  <p:tag name="AS_UNIQUEID" val="483"/>
</p:tagLst>
</file>

<file path=ppt/tags/tag213.xml><?xml version="1.0" encoding="utf-8"?>
<p:tagLst xmlns:p="http://schemas.openxmlformats.org/presentationml/2006/main">
  <p:tag name="AS_UNIQUEID" val="484"/>
  <p:tag name="KSO_WM_TEMPLATE_CATEGORY" val="custom"/>
  <p:tag name="KSO_WM_TEMPLATE_INDEX" val="20220976"/>
</p:tagLst>
</file>

<file path=ppt/tags/tag214.xml><?xml version="1.0" encoding="utf-8"?>
<p:tagLst xmlns:p="http://schemas.openxmlformats.org/presentationml/2006/main">
  <p:tag name="AS_UNIQUEID" val="485"/>
  <p:tag name="KSO_WM_TEMPLATE_CATEGORY" val="custom"/>
  <p:tag name="KSO_WM_TEMPLATE_INDEX" val="20220976"/>
</p:tagLst>
</file>

<file path=ppt/tags/tag215.xml><?xml version="1.0" encoding="utf-8"?>
<p:tagLst xmlns:p="http://schemas.openxmlformats.org/presentationml/2006/main">
  <p:tag name="AS_UNIQUEID" val="486"/>
</p:tagLst>
</file>

<file path=ppt/tags/tag216.xml><?xml version="1.0" encoding="utf-8"?>
<p:tagLst xmlns:p="http://schemas.openxmlformats.org/presentationml/2006/main">
  <p:tag name="AS_UNIQUEID" val="487"/>
</p:tagLst>
</file>

<file path=ppt/tags/tag217.xml><?xml version="1.0" encoding="utf-8"?>
<p:tagLst xmlns:p="http://schemas.openxmlformats.org/presentationml/2006/main">
  <p:tag name="AS_UNIQUEID" val="488"/>
</p:tagLst>
</file>

<file path=ppt/tags/tag218.xml><?xml version="1.0" encoding="utf-8"?>
<p:tagLst xmlns:p="http://schemas.openxmlformats.org/presentationml/2006/main">
  <p:tag name="AS_UNIQUEID" val="489"/>
  <p:tag name="KSO_WM_BEAUTIFY_FLAG" val="#wm#"/>
  <p:tag name="KSO_WM_CHIP_COLORING" val="3"/>
  <p:tag name="KSO_WM_TAG_VERSION" val="1.0"/>
  <p:tag name="KSO_WM_TEMPLATE_CATEGORY" val="custom"/>
  <p:tag name="KSO_WM_TEMPLATE_INDEX" val="20220976"/>
</p:tagLst>
</file>

<file path=ppt/tags/tag219.xml><?xml version="1.0" encoding="utf-8"?>
<p:tagLst xmlns:p="http://schemas.openxmlformats.org/presentationml/2006/main">
  <p:tag name="AS_UNIQUEID" val="490"/>
</p:tagLst>
</file>

<file path=ppt/tags/tag220.xml><?xml version="1.0" encoding="utf-8"?>
<p:tagLst xmlns:p="http://schemas.openxmlformats.org/presentationml/2006/main">
  <p:tag name="AS_UNIQUEID" val="491"/>
</p:tagLst>
</file>

<file path=ppt/tags/tag221.xml><?xml version="1.0" encoding="utf-8"?>
<p:tagLst xmlns:p="http://schemas.openxmlformats.org/presentationml/2006/main">
  <p:tag name="AS_UNIQUEID" val="492"/>
</p:tagLst>
</file>

<file path=ppt/tags/tag222.xml><?xml version="1.0" encoding="utf-8"?>
<p:tagLst xmlns:p="http://schemas.openxmlformats.org/presentationml/2006/main">
  <p:tag name="AS_UNIQUEID" val="493"/>
</p:tagLst>
</file>

<file path=ppt/tags/tag223.xml><?xml version="1.0" encoding="utf-8"?>
<p:tagLst xmlns:p="http://schemas.openxmlformats.org/presentationml/2006/main">
  <p:tag name="AS_UNIQUEID" val="494"/>
</p:tagLst>
</file>

<file path=ppt/tags/tag224.xml><?xml version="1.0" encoding="utf-8"?>
<p:tagLst xmlns:p="http://schemas.openxmlformats.org/presentationml/2006/main">
  <p:tag name="AS_UNIQUEID" val="495"/>
</p:tagLst>
</file>

<file path=ppt/tags/tag225.xml><?xml version="1.0" encoding="utf-8"?>
<p:tagLst xmlns:p="http://schemas.openxmlformats.org/presentationml/2006/main">
  <p:tag name="AS_UNIQUEID" val="496"/>
</p:tagLst>
</file>

<file path=ppt/tags/tag226.xml><?xml version="1.0" encoding="utf-8"?>
<p:tagLst xmlns:p="http://schemas.openxmlformats.org/presentationml/2006/main">
  <p:tag name="AS_UNIQUEID" val="497"/>
</p:tagLst>
</file>

<file path=ppt/tags/tag227.xml><?xml version="1.0" encoding="utf-8"?>
<p:tagLst xmlns:p="http://schemas.openxmlformats.org/presentationml/2006/main">
  <p:tag name="AS_UNIQUEID" val="498"/>
</p:tagLst>
</file>

<file path=ppt/tags/tag228.xml><?xml version="1.0" encoding="utf-8"?>
<p:tagLst xmlns:p="http://schemas.openxmlformats.org/presentationml/2006/main">
  <p:tag name="AS_UNIQUEID" val="309"/>
</p:tagLst>
</file>

<file path=ppt/tags/tag229.xml><?xml version="1.0" encoding="utf-8"?>
<p:tagLst xmlns:p="http://schemas.openxmlformats.org/presentationml/2006/main">
  <p:tag name="AS_UNIQUEID" val="310"/>
</p:tagLst>
</file>

<file path=ppt/tags/tag230.xml><?xml version="1.0" encoding="utf-8"?>
<p:tagLst xmlns:p="http://schemas.openxmlformats.org/presentationml/2006/main">
  <p:tag name="AS_UNIQUEID" val="499"/>
</p:tagLst>
</file>

<file path=ppt/tags/tag231.xml><?xml version="1.0" encoding="utf-8"?>
<p:tagLst xmlns:p="http://schemas.openxmlformats.org/presentationml/2006/main">
  <p:tag name="AS_UNIQUEID" val="312"/>
  <p:tag name="KSO_WM_BEAUTIFY_FLAG" val=""/>
</p:tagLst>
</file>

<file path=ppt/tags/tag232.xml><?xml version="1.0" encoding="utf-8"?>
<p:tagLst xmlns:p="http://schemas.openxmlformats.org/presentationml/2006/main">
  <p:tag name="AS_UNIQUEID" val="313"/>
  <p:tag name="KSO_WM_BEAUTIFY_FLAG" val=""/>
</p:tagLst>
</file>

<file path=ppt/tags/tag233.xml><?xml version="1.0" encoding="utf-8"?>
<p:tagLst xmlns:p="http://schemas.openxmlformats.org/presentationml/2006/main">
  <p:tag name="AS_UNIQUEID" val="314"/>
  <p:tag name="KSO_WM_BEAUTIFY_FLAG" val=""/>
</p:tagLst>
</file>

<file path=ppt/tags/tag234.xml><?xml version="1.0" encoding="utf-8"?>
<p:tagLst xmlns:p="http://schemas.openxmlformats.org/presentationml/2006/main">
  <p:tag name="KSO_WM_BEAUTIFY_FLAG" val="#wm#"/>
  <p:tag name="KSO_WM_CHIP_COLORING" val="3"/>
  <p:tag name="KSO_WM_CHIP_DECFILLPROP" val="[]"/>
  <p:tag name="KSO_WM_CHIP_FILLPROP" val="[[{&quot;text_align&quot;:&quot;lm&quot;,&quot;text_direction&quot;:&quot;horizontal&quot;,&quot;support_big_font&quot;:false,&quot;picture_toward&quot;:0,&quot;picture_dockside&quot;:[],&quot;fill_id&quot;:&quot;6a207adb2ada4173be4a5d0b23402037&quot;,&quot;fill_align&quot;:&quot;lm&quot;,&quot;chip_types&quot;:[&quot;header&quot;,&quot;wordpuzzle&quot;]}]]"/>
  <p:tag name="KSO_WM_CHIP_GROUPID" val="61309936c37455bdf62aa2ee"/>
  <p:tag name="KSO_WM_CHIP_INFOS" val="{&quot;type&quot;:0,&quot;layout_type&quot;:&quot;1_NF_C_2&quot;,&quot;layout_feature&quot;:1,&quot;aspect_ratio&quot;:&quot;16:9&quot;,&quot;same_font_size&quot;:false,&quot;diagram&quot;:{&quot;type&quot;:[],&quot;direction&quot;:0,&quot;isSupportDecBetweenItems&quot;:false},&quot;tags&quot;:{&quot;style&quot;:[&quot;全选&quot;,&quot;商务&quot;,&quot;简约&quot;,&quot;文艺清新&quot;,&quot;中国风&quot;,&quot;卡通&quot;,&quot;欧美风&quot;,&quot;黑板风&quot;,&quot;渐变风&quot;,&quot;党政风&quot;]},&quot;slide_type&quot;:[&quot;title&quot;],&quot;useType&quot;:[&quot;ppt&quot;]}"/>
  <p:tag name="KSO_WM_CHIP_XID" val="61309936c37455bdf62aa2ef"/>
  <p:tag name="KSO_WM_SLIDE_BACKGROUND_TYPE" val="general"/>
  <p:tag name="KSO_WM_SLIDE_BK_DARK_LIGHT" val="2"/>
  <p:tag name="KSO_WM_SLIDE_ID" val="custom20220976_1"/>
  <p:tag name="KSO_WM_SLIDE_INDEX" val="1"/>
  <p:tag name="KSO_WM_SLIDE_ITEM_CNT" val="0"/>
  <p:tag name="KSO_WM_SLIDE_LAYOUT" val="a_b_f"/>
  <p:tag name="KSO_WM_SLIDE_LAYOUT_CNT" val="1_1_1"/>
  <p:tag name="KSO_WM_SLIDE_LAYOUT_INFO" val="{&quot;id&quot;:&quot;2021-11-19T15:00:29&quot;,&quot;margin&quot;:{&quot;bottom&quot;:6.509620189666748,&quot;left&quot;:5.981347560882568,&quot;right&quot;:5.980220794677734,&quot;top&quot;:6.509584903717041},&quot;type&quot;:0}"/>
  <p:tag name="KSO_WM_SLIDE_SUBTYPE" val="pureTxt"/>
  <p:tag name="KSO_WM_SLIDE_SUPPORT_FEATURE_TYPE" val="0"/>
  <p:tag name="KSO_WM_SLIDE_TYPE" val="title"/>
  <p:tag name="KSO_WM_SPECIAL_SOURCE" val="bdnull"/>
  <p:tag name="KSO_WM_TAG_VERSION" val="1.0"/>
  <p:tag name="KSO_WM_TEMPLATE_ASSEMBLE_GROUPID" val="618ddf349d7b144ec989f16d"/>
  <p:tag name="KSO_WM_TEMPLATE_ASSEMBLE_XID" val="61974b81c75558f33bc3a755"/>
  <p:tag name="KSO_WM_TEMPLATE_CATEGORY" val="custom"/>
  <p:tag name="KSO_WM_TEMPLATE_COLOR_TYPE" val="1"/>
  <p:tag name="KSO_WM_TEMPLATE_INDEX" val="20220976"/>
  <p:tag name="KSO_WM_TEMPLATE_MASTER_THUMB_INDEX" val="12"/>
  <p:tag name="KSO_WM_TEMPLATE_MASTER_TYPE" val="1"/>
  <p:tag name="KSO_WM_TEMPLATE_SUBCATEGORY" val="21"/>
  <p:tag name="KSO_WM_TEMPLATE_THUMBS_INDEX" val="1、3、4、5、7、23"/>
</p:tagLst>
</file>

<file path=ppt/tags/tag235.xml><?xml version="1.0" encoding="utf-8"?>
<p:tagLst xmlns:p="http://schemas.openxmlformats.org/presentationml/2006/main">
  <p:tag name="AS_UNIQUEID" val="500"/>
</p:tagLst>
</file>

<file path=ppt/tags/tag236.xml><?xml version="1.0" encoding="utf-8"?>
<p:tagLst xmlns:p="http://schemas.openxmlformats.org/presentationml/2006/main">
  <p:tag name="AS_UNIQUEID" val="501"/>
</p:tagLst>
</file>

<file path=ppt/tags/tag237.xml><?xml version="1.0" encoding="utf-8"?>
<p:tagLst xmlns:p="http://schemas.openxmlformats.org/presentationml/2006/main">
  <p:tag name="AS_UNIQUEID" val="502"/>
</p:tagLst>
</file>

<file path=ppt/tags/tag238.xml><?xml version="1.0" encoding="utf-8"?>
<p:tagLst xmlns:p="http://schemas.openxmlformats.org/presentationml/2006/main">
  <p:tag name="AS_UNIQUEID" val="503"/>
</p:tagLst>
</file>

<file path=ppt/tags/tag239.xml><?xml version="1.0" encoding="utf-8"?>
<p:tagLst xmlns:p="http://schemas.openxmlformats.org/presentationml/2006/main">
  <p:tag name="AS_UNIQUEID" val="504"/>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general"/>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240.xml><?xml version="1.0" encoding="utf-8"?>
<p:tagLst xmlns:p="http://schemas.openxmlformats.org/presentationml/2006/main">
  <p:tag name="AS_UNIQUEID" val="505"/>
</p:tagLst>
</file>

<file path=ppt/tags/tag241.xml><?xml version="1.0" encoding="utf-8"?>
<p:tagLst xmlns:p="http://schemas.openxmlformats.org/presentationml/2006/main">
  <p:tag name="AS_UNIQUEID" val="506"/>
</p:tagLst>
</file>

<file path=ppt/tags/tag242.xml><?xml version="1.0" encoding="utf-8"?>
<p:tagLst xmlns:p="http://schemas.openxmlformats.org/presentationml/2006/main">
  <p:tag name="AS_UNIQUEID" val="507"/>
</p:tagLst>
</file>

<file path=ppt/tags/tag243.xml><?xml version="1.0" encoding="utf-8"?>
<p:tagLst xmlns:p="http://schemas.openxmlformats.org/presentationml/2006/main">
  <p:tag name="AS_UNIQUEID" val="508"/>
  <p:tag name="KSO_WM_BEAUTIFY_FLAG" val=""/>
</p:tagLst>
</file>

<file path=ppt/tags/tag244.xml><?xml version="1.0" encoding="utf-8"?>
<p:tagLst xmlns:p="http://schemas.openxmlformats.org/presentationml/2006/main">
  <p:tag name="KSO_WM_SLIDE_BACKGROUND_TYPE" val="general"/>
</p:tagLst>
</file>

<file path=ppt/tags/tag245.xml><?xml version="1.0" encoding="utf-8"?>
<p:tagLst xmlns:p="http://schemas.openxmlformats.org/presentationml/2006/main">
  <p:tag name="AS_UNIQUEID" val="509"/>
</p:tagLst>
</file>

<file path=ppt/tags/tag246.xml><?xml version="1.0" encoding="utf-8"?>
<p:tagLst xmlns:p="http://schemas.openxmlformats.org/presentationml/2006/main">
  <p:tag name="AS_UNIQUEID" val="510"/>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general"/>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247.xml><?xml version="1.0" encoding="utf-8"?>
<p:tagLst xmlns:p="http://schemas.openxmlformats.org/presentationml/2006/main">
  <p:tag name="AS_UNIQUEID" val="511"/>
</p:tagLst>
</file>

<file path=ppt/tags/tag248.xml><?xml version="1.0" encoding="utf-8"?>
<p:tagLst xmlns:p="http://schemas.openxmlformats.org/presentationml/2006/main">
  <p:tag name="AS_UNIQUEID" val="512"/>
</p:tagLst>
</file>

<file path=ppt/tags/tag249.xml><?xml version="1.0" encoding="utf-8"?>
<p:tagLst xmlns:p="http://schemas.openxmlformats.org/presentationml/2006/main">
  <p:tag name="AS_UNIQUEID" val="513"/>
  <p:tag name="KSO_WM_BEAUTIFY_FLAG" val=""/>
</p:tagLst>
</file>

<file path=ppt/tags/tag250.xml><?xml version="1.0" encoding="utf-8"?>
<p:tagLst xmlns:p="http://schemas.openxmlformats.org/presentationml/2006/main">
  <p:tag name="KSO_WM_SLIDE_BACKGROUND_TYPE" val="general"/>
</p:tagLst>
</file>

<file path=ppt/tags/tag251.xml><?xml version="1.0" encoding="utf-8"?>
<p:tagLst xmlns:p="http://schemas.openxmlformats.org/presentationml/2006/main">
  <p:tag name="AS_UNIQUEID" val="514"/>
</p:tagLst>
</file>

<file path=ppt/tags/tag252.xml><?xml version="1.0" encoding="utf-8"?>
<p:tagLst xmlns:p="http://schemas.openxmlformats.org/presentationml/2006/main">
  <p:tag name="AS_UNIQUEID" val="515"/>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general"/>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253.xml><?xml version="1.0" encoding="utf-8"?>
<p:tagLst xmlns:p="http://schemas.openxmlformats.org/presentationml/2006/main">
  <p:tag name="AS_UNIQUEID" val="516"/>
  <p:tag name="KSO_WM_BEAUTIFY_FLAG" val=""/>
</p:tagLst>
</file>

<file path=ppt/tags/tag254.xml><?xml version="1.0" encoding="utf-8"?>
<p:tagLst xmlns:p="http://schemas.openxmlformats.org/presentationml/2006/main">
  <p:tag name="AS_UNIQUEID" val="517"/>
</p:tagLst>
</file>

<file path=ppt/tags/tag255.xml><?xml version="1.0" encoding="utf-8"?>
<p:tagLst xmlns:p="http://schemas.openxmlformats.org/presentationml/2006/main">
  <p:tag name="AS_UNIQUEID" val="518"/>
</p:tagLst>
</file>

<file path=ppt/tags/tag256.xml><?xml version="1.0" encoding="utf-8"?>
<p:tagLst xmlns:p="http://schemas.openxmlformats.org/presentationml/2006/main">
  <p:tag name="KSO_WM_BEAUTIFY_FLAG" val="#wm#"/>
  <p:tag name="KSO_WM_SLIDE_BACKGROUND_TYPE" val="general"/>
  <p:tag name="KSO_WM_SPECIAL_SOURCE" val="bdnull"/>
  <p:tag name="KSO_WM_TEMPLATE_CATEGORY" val="custom"/>
  <p:tag name="KSO_WM_TEMPLATE_INDEX" val="20205176"/>
</p:tagLst>
</file>

<file path=ppt/tags/tag257.xml><?xml version="1.0" encoding="utf-8"?>
<p:tagLst xmlns:p="http://schemas.openxmlformats.org/presentationml/2006/main">
  <p:tag name="AS_UNIQUEID" val="519"/>
</p:tagLst>
</file>

<file path=ppt/tags/tag258.xml><?xml version="1.0" encoding="utf-8"?>
<p:tagLst xmlns:p="http://schemas.openxmlformats.org/presentationml/2006/main">
  <p:tag name="AS_UNIQUEID" val="520"/>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general"/>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259.xml><?xml version="1.0" encoding="utf-8"?>
<p:tagLst xmlns:p="http://schemas.openxmlformats.org/presentationml/2006/main">
  <p:tag name="AS_UNIQUEID" val="521"/>
  <p:tag name="KSO_WM_BEAUTIFY_FLAG" val=""/>
</p:tagLst>
</file>

<file path=ppt/tags/tag260.xml><?xml version="1.0" encoding="utf-8"?>
<p:tagLst xmlns:p="http://schemas.openxmlformats.org/presentationml/2006/main">
  <p:tag name="AS_UNIQUEID" val="522"/>
</p:tagLst>
</file>

<file path=ppt/tags/tag261.xml><?xml version="1.0" encoding="utf-8"?>
<p:tagLst xmlns:p="http://schemas.openxmlformats.org/presentationml/2006/main">
  <p:tag name="AS_UNIQUEID" val="523"/>
</p:tagLst>
</file>

<file path=ppt/tags/tag262.xml><?xml version="1.0" encoding="utf-8"?>
<p:tagLst xmlns:p="http://schemas.openxmlformats.org/presentationml/2006/main">
  <p:tag name="KSO_WM_BEAUTIFY_FLAG" val="#wm#"/>
  <p:tag name="KSO_WM_SLIDE_BACKGROUND_TYPE" val="general"/>
  <p:tag name="KSO_WM_SPECIAL_SOURCE" val="bdnull"/>
  <p:tag name="KSO_WM_TEMPLATE_CATEGORY" val="custom"/>
  <p:tag name="KSO_WM_TEMPLATE_INDEX" val="20205176"/>
</p:tagLst>
</file>

<file path=ppt/tags/tag263.xml><?xml version="1.0" encoding="utf-8"?>
<p:tagLst xmlns:p="http://schemas.openxmlformats.org/presentationml/2006/main">
  <p:tag name="AS_UNIQUEID" val="524"/>
</p:tagLst>
</file>

<file path=ppt/tags/tag264.xml><?xml version="1.0" encoding="utf-8"?>
<p:tagLst xmlns:p="http://schemas.openxmlformats.org/presentationml/2006/main">
  <p:tag name="AS_UNIQUEID" val="525"/>
</p:tagLst>
</file>

<file path=ppt/tags/tag265.xml><?xml version="1.0" encoding="utf-8"?>
<p:tagLst xmlns:p="http://schemas.openxmlformats.org/presentationml/2006/main">
  <p:tag name="AS_UNIQUEID" val="526"/>
</p:tagLst>
</file>

<file path=ppt/tags/tag266.xml><?xml version="1.0" encoding="utf-8"?>
<p:tagLst xmlns:p="http://schemas.openxmlformats.org/presentationml/2006/main">
  <p:tag name="AS_UNIQUEID" val="527"/>
</p:tagLst>
</file>

<file path=ppt/tags/tag267.xml><?xml version="1.0" encoding="utf-8"?>
<p:tagLst xmlns:p="http://schemas.openxmlformats.org/presentationml/2006/main">
  <p:tag name="AS_UNIQUEID" val="528"/>
</p:tagLst>
</file>

<file path=ppt/tags/tag268.xml><?xml version="1.0" encoding="utf-8"?>
<p:tagLst xmlns:p="http://schemas.openxmlformats.org/presentationml/2006/main">
  <p:tag name="AS_UNIQUEID" val="529"/>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general"/>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269.xml><?xml version="1.0" encoding="utf-8"?>
<p:tagLst xmlns:p="http://schemas.openxmlformats.org/presentationml/2006/main">
  <p:tag name="AS_UNIQUEID" val="530"/>
  <p:tag name="KSO_WM_UNIT_TEXT_FILL_FORE_SCHEMECOLOR_INDEX" val="13"/>
  <p:tag name="KSO_WM_UNIT_TEXT_FILL_FORE_SCHEMECOLOR_INDEX_BRIGHTNESS" val="0"/>
  <p:tag name="KSO_WM_UNIT_TEXT_FILL_TYPE" val="1"/>
</p:tagLst>
</file>

<file path=ppt/tags/tag270.xml><?xml version="1.0" encoding="utf-8"?>
<p:tagLst xmlns:p="http://schemas.openxmlformats.org/presentationml/2006/main">
  <p:tag name="AS_UNIQUEID" val="531"/>
  <p:tag name="KSO_WM_BEAUTIFY_FLAG" val=""/>
  <p:tag name="KSO_WM_UNIT_TEXT_FILL_FORE_SCHEMECOLOR_INDEX" val="13"/>
  <p:tag name="KSO_WM_UNIT_TEXT_FILL_FORE_SCHEMECOLOR_INDEX_BRIGHTNESS" val="0"/>
  <p:tag name="KSO_WM_UNIT_TEXT_FILL_TYPE" val="1"/>
</p:tagLst>
</file>

<file path=ppt/tags/tag271.xml><?xml version="1.0" encoding="utf-8"?>
<p:tagLst xmlns:p="http://schemas.openxmlformats.org/presentationml/2006/main">
  <p:tag name="AS_UNIQUEID" val="532"/>
</p:tagLst>
</file>

<file path=ppt/tags/tag272.xml><?xml version="1.0" encoding="utf-8"?>
<p:tagLst xmlns:p="http://schemas.openxmlformats.org/presentationml/2006/main">
  <p:tag name="KSO_WM_SLIDE_BACKGROUND_TYPE" val="general"/>
</p:tagLst>
</file>

<file path=ppt/tags/tag273.xml><?xml version="1.0" encoding="utf-8"?>
<p:tagLst xmlns:p="http://schemas.openxmlformats.org/presentationml/2006/main">
  <p:tag name="AS_UNIQUEID" val="533"/>
</p:tagLst>
</file>

<file path=ppt/tags/tag274.xml><?xml version="1.0" encoding="utf-8"?>
<p:tagLst xmlns:p="http://schemas.openxmlformats.org/presentationml/2006/main">
  <p:tag name="AS_UNIQUEID" val="534"/>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general"/>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275.xml><?xml version="1.0" encoding="utf-8"?>
<p:tagLst xmlns:p="http://schemas.openxmlformats.org/presentationml/2006/main">
  <p:tag name="AS_UNIQUEID" val="535"/>
</p:tagLst>
</file>

<file path=ppt/tags/tag276.xml><?xml version="1.0" encoding="utf-8"?>
<p:tagLst xmlns:p="http://schemas.openxmlformats.org/presentationml/2006/main">
  <p:tag name="AS_UNIQUEID" val="536"/>
  <p:tag name="KSO_WM_BEAUTIFY_FLAG" val=""/>
  <p:tag name="KSO_WM_UNIT_TEXT_FILL_FORE_SCHEMECOLOR_INDEX" val="13"/>
  <p:tag name="KSO_WM_UNIT_TEXT_FILL_FORE_SCHEMECOLOR_INDEX_BRIGHTNESS" val="0"/>
  <p:tag name="KSO_WM_UNIT_TEXT_FILL_TYPE" val="1"/>
</p:tagLst>
</file>

<file path=ppt/tags/tag277.xml><?xml version="1.0" encoding="utf-8"?>
<p:tagLst xmlns:p="http://schemas.openxmlformats.org/presentationml/2006/main">
  <p:tag name="AS_UNIQUEID" val="537"/>
  <p:tag name="KSO_WM_BEAUTIFY_FLAG" val=""/>
</p:tagLst>
</file>

<file path=ppt/tags/tag278.xml><?xml version="1.0" encoding="utf-8"?>
<p:tagLst xmlns:p="http://schemas.openxmlformats.org/presentationml/2006/main">
  <p:tag name="AS_UNIQUEID" val="538"/>
</p:tagLst>
</file>

<file path=ppt/tags/tag279.xml><?xml version="1.0" encoding="utf-8"?>
<p:tagLst xmlns:p="http://schemas.openxmlformats.org/presentationml/2006/main">
  <p:tag name="KSO_WM_SLIDE_BACKGROUND_TYPE" val="general"/>
  <p:tag name="KSO_WM_SPECIAL_SOURCE" val="bdnull"/>
</p:tagLst>
</file>

<file path=ppt/tags/tag280.xml><?xml version="1.0" encoding="utf-8"?>
<p:tagLst xmlns:p="http://schemas.openxmlformats.org/presentationml/2006/main">
  <p:tag name="AS_UNIQUEID" val="539"/>
</p:tagLst>
</file>

<file path=ppt/tags/tag281.xml><?xml version="1.0" encoding="utf-8"?>
<p:tagLst xmlns:p="http://schemas.openxmlformats.org/presentationml/2006/main">
  <p:tag name="AS_UNIQUEID" val="540"/>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general"/>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282.xml><?xml version="1.0" encoding="utf-8"?>
<p:tagLst xmlns:p="http://schemas.openxmlformats.org/presentationml/2006/main">
  <p:tag name="AS_UNIQUEID" val="541"/>
</p:tagLst>
</file>

<file path=ppt/tags/tag283.xml><?xml version="1.0" encoding="utf-8"?>
<p:tagLst xmlns:p="http://schemas.openxmlformats.org/presentationml/2006/main">
  <p:tag name="AS_UNIQUEID" val="542"/>
  <p:tag name="KSO_WM_BEAUTIFY_FLAG" val=""/>
  <p:tag name="KSO_WM_UNIT_TEXT_FILL_FORE_SCHEMECOLOR_INDEX" val="13"/>
  <p:tag name="KSO_WM_UNIT_TEXT_FILL_FORE_SCHEMECOLOR_INDEX_BRIGHTNESS" val="0"/>
  <p:tag name="KSO_WM_UNIT_TEXT_FILL_TYPE" val="1"/>
</p:tagLst>
</file>

<file path=ppt/tags/tag284.xml><?xml version="1.0" encoding="utf-8"?>
<p:tagLst xmlns:p="http://schemas.openxmlformats.org/presentationml/2006/main">
  <p:tag name="AS_UNIQUEID" val="543"/>
  <p:tag name="KSO_WM_BEAUTIFY_FLAG" val=""/>
</p:tagLst>
</file>

<file path=ppt/tags/tag285.xml><?xml version="1.0" encoding="utf-8"?>
<p:tagLst xmlns:p="http://schemas.openxmlformats.org/presentationml/2006/main">
  <p:tag name="AS_UNIQUEID" val="544"/>
  <p:tag name="KSO_WM_BEAUTIFY_FLAG" val=""/>
</p:tagLst>
</file>

<file path=ppt/tags/tag286.xml><?xml version="1.0" encoding="utf-8"?>
<p:tagLst xmlns:p="http://schemas.openxmlformats.org/presentationml/2006/main">
  <p:tag name="KSO_WM_SLIDE_BACKGROUND_TYPE" val="general"/>
  <p:tag name="KSO_WM_SPECIAL_SOURCE" val="bdnull"/>
</p:tagLst>
</file>

<file path=ppt/tags/tag287.xml><?xml version="1.0" encoding="utf-8"?>
<p:tagLst xmlns:p="http://schemas.openxmlformats.org/presentationml/2006/main">
  <p:tag name="AS_UNIQUEID" val="545"/>
</p:tagLst>
</file>

<file path=ppt/tags/tag288.xml><?xml version="1.0" encoding="utf-8"?>
<p:tagLst xmlns:p="http://schemas.openxmlformats.org/presentationml/2006/main">
  <p:tag name="AS_UNIQUEID" val="546"/>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general"/>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289.xml><?xml version="1.0" encoding="utf-8"?>
<p:tagLst xmlns:p="http://schemas.openxmlformats.org/presentationml/2006/main">
  <p:tag name="AS_UNIQUEID" val="547"/>
</p:tagLst>
</file>

<file path=ppt/tags/tag290.xml><?xml version="1.0" encoding="utf-8"?>
<p:tagLst xmlns:p="http://schemas.openxmlformats.org/presentationml/2006/main">
  <p:tag name="AS_UNIQUEID" val="548"/>
</p:tagLst>
</file>

<file path=ppt/tags/tag291.xml><?xml version="1.0" encoding="utf-8"?>
<p:tagLst xmlns:p="http://schemas.openxmlformats.org/presentationml/2006/main">
  <p:tag name="AS_UNIQUEID" val="549"/>
</p:tagLst>
</file>

<file path=ppt/tags/tag292.xml><?xml version="1.0" encoding="utf-8"?>
<p:tagLst xmlns:p="http://schemas.openxmlformats.org/presentationml/2006/main">
  <p:tag name="KSO_WM_SLIDE_BACKGROUND_TYPE" val="general"/>
</p:tagLst>
</file>

<file path=ppt/tags/tag293.xml><?xml version="1.0" encoding="utf-8"?>
<p:tagLst xmlns:p="http://schemas.openxmlformats.org/presentationml/2006/main">
  <p:tag name="AS_UNIQUEID" val="550"/>
</p:tagLst>
</file>

<file path=ppt/tags/tag294.xml><?xml version="1.0" encoding="utf-8"?>
<p:tagLst xmlns:p="http://schemas.openxmlformats.org/presentationml/2006/main">
  <p:tag name="AS_UNIQUEID" val="551"/>
</p:tagLst>
</file>

<file path=ppt/tags/tag295.xml><?xml version="1.0" encoding="utf-8"?>
<p:tagLst xmlns:p="http://schemas.openxmlformats.org/presentationml/2006/main">
  <p:tag name="AS_UNIQUEID" val="552"/>
</p:tagLst>
</file>

<file path=ppt/tags/tag296.xml><?xml version="1.0" encoding="utf-8"?>
<p:tagLst xmlns:p="http://schemas.openxmlformats.org/presentationml/2006/main">
  <p:tag name="AS_UNIQUEID" val="553"/>
</p:tagLst>
</file>

<file path=ppt/tags/tag297.xml><?xml version="1.0" encoding="utf-8"?>
<p:tagLst xmlns:p="http://schemas.openxmlformats.org/presentationml/2006/main">
  <p:tag name="AS_UNIQUEID" val="554"/>
</p:tagLst>
</file>

<file path=ppt/tags/tag298.xml><?xml version="1.0" encoding="utf-8"?>
<p:tagLst xmlns:p="http://schemas.openxmlformats.org/presentationml/2006/main">
  <p:tag name="AS_UNIQUEID" val="555"/>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general"/>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299.xml><?xml version="1.0" encoding="utf-8"?>
<p:tagLst xmlns:p="http://schemas.openxmlformats.org/presentationml/2006/main">
  <p:tag name="AS_UNIQUEID" val="556"/>
  <p:tag name="KSO_WM_UNIT_TEXT_FILL_FORE_SCHEMECOLOR_INDEX" val="13"/>
  <p:tag name="KSO_WM_UNIT_TEXT_FILL_FORE_SCHEMECOLOR_INDEX_BRIGHTNESS" val="0"/>
  <p:tag name="KSO_WM_UNIT_TEXT_FILL_TYPE" val="1"/>
</p:tagLst>
</file>

<file path=ppt/tags/tag300.xml><?xml version="1.0" encoding="utf-8"?>
<p:tagLst xmlns:p="http://schemas.openxmlformats.org/presentationml/2006/main">
  <p:tag name="AS_UNIQUEID" val="557"/>
  <p:tag name="KSO_WM_UNIT_TEXT_FILL_FORE_SCHEMECOLOR_INDEX" val="13"/>
  <p:tag name="KSO_WM_UNIT_TEXT_FILL_FORE_SCHEMECOLOR_INDEX_BRIGHTNESS" val="0"/>
  <p:tag name="KSO_WM_UNIT_TEXT_FILL_TYPE" val="1"/>
</p:tagLst>
</file>

<file path=ppt/tags/tag301.xml><?xml version="1.0" encoding="utf-8"?>
<p:tagLst xmlns:p="http://schemas.openxmlformats.org/presentationml/2006/main">
  <p:tag name="AS_UNIQUEID" val="558"/>
</p:tagLst>
</file>

<file path=ppt/tags/tag302.xml><?xml version="1.0" encoding="utf-8"?>
<p:tagLst xmlns:p="http://schemas.openxmlformats.org/presentationml/2006/main">
  <p:tag name="AS_UNIQUEID" val="559"/>
</p:tagLst>
</file>

<file path=ppt/tags/tag303.xml><?xml version="1.0" encoding="utf-8"?>
<p:tagLst xmlns:p="http://schemas.openxmlformats.org/presentationml/2006/main">
  <p:tag name="KSO_WM_SLIDE_BACKGROUND_TYPE" val="general"/>
</p:tagLst>
</file>

<file path=ppt/tags/tag304.xml><?xml version="1.0" encoding="utf-8"?>
<p:tagLst xmlns:p="http://schemas.openxmlformats.org/presentationml/2006/main">
  <p:tag name="AS_UNIQUEID" val="560"/>
</p:tagLst>
</file>

<file path=ppt/tags/tag305.xml><?xml version="1.0" encoding="utf-8"?>
<p:tagLst xmlns:p="http://schemas.openxmlformats.org/presentationml/2006/main">
  <p:tag name="AS_UNIQUEID" val="561"/>
</p:tagLst>
</file>

<file path=ppt/tags/tag306.xml><?xml version="1.0" encoding="utf-8"?>
<p:tagLst xmlns:p="http://schemas.openxmlformats.org/presentationml/2006/main">
  <p:tag name="AS_UNIQUEID" val="562"/>
</p:tagLst>
</file>

<file path=ppt/tags/tag307.xml><?xml version="1.0" encoding="utf-8"?>
<p:tagLst xmlns:p="http://schemas.openxmlformats.org/presentationml/2006/main">
  <p:tag name="AS_UNIQUEID" val="563"/>
</p:tagLst>
</file>

<file path=ppt/tags/tag308.xml><?xml version="1.0" encoding="utf-8"?>
<p:tagLst xmlns:p="http://schemas.openxmlformats.org/presentationml/2006/main">
  <p:tag name="AS_UNIQUEID" val="564"/>
</p:tagLst>
</file>

<file path=ppt/tags/tag309.xml><?xml version="1.0" encoding="utf-8"?>
<p:tagLst xmlns:p="http://schemas.openxmlformats.org/presentationml/2006/main">
  <p:tag name="AS_UNIQUEID" val="565"/>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general"/>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310.xml><?xml version="1.0" encoding="utf-8"?>
<p:tagLst xmlns:p="http://schemas.openxmlformats.org/presentationml/2006/main">
  <p:tag name="AS_UNIQUEID" val="566"/>
  <p:tag name="KSO_WM_UNIT_TEXT_FILL_FORE_SCHEMECOLOR_INDEX" val="13"/>
  <p:tag name="KSO_WM_UNIT_TEXT_FILL_FORE_SCHEMECOLOR_INDEX_BRIGHTNESS" val="0"/>
  <p:tag name="KSO_WM_UNIT_TEXT_FILL_TYPE" val="1"/>
</p:tagLst>
</file>

<file path=ppt/tags/tag311.xml><?xml version="1.0" encoding="utf-8"?>
<p:tagLst xmlns:p="http://schemas.openxmlformats.org/presentationml/2006/main">
  <p:tag name="AS_UNIQUEID" val="567"/>
  <p:tag name="KSO_WM_BEAUTIFY_FLAG" val=""/>
  <p:tag name="KSO_WM_UNIT_TEXT_FILL_FORE_SCHEMECOLOR_INDEX" val="13"/>
  <p:tag name="KSO_WM_UNIT_TEXT_FILL_FORE_SCHEMECOLOR_INDEX_BRIGHTNESS" val="0"/>
  <p:tag name="KSO_WM_UNIT_TEXT_FILL_TYPE" val="1"/>
</p:tagLst>
</file>

<file path=ppt/tags/tag312.xml><?xml version="1.0" encoding="utf-8"?>
<p:tagLst xmlns:p="http://schemas.openxmlformats.org/presentationml/2006/main">
  <p:tag name="AS_UNIQUEID" val="568"/>
</p:tagLst>
</file>

<file path=ppt/tags/tag313.xml><?xml version="1.0" encoding="utf-8"?>
<p:tagLst xmlns:p="http://schemas.openxmlformats.org/presentationml/2006/main">
  <p:tag name="KSO_WM_SLIDE_BACKGROUND_TYPE" val="general"/>
</p:tagLst>
</file>

<file path=ppt/tags/tag314.xml><?xml version="1.0" encoding="utf-8"?>
<p:tagLst xmlns:p="http://schemas.openxmlformats.org/presentationml/2006/main">
  <p:tag name="AS_UNIQUEID" val="569"/>
</p:tagLst>
</file>

<file path=ppt/tags/tag315.xml><?xml version="1.0" encoding="utf-8"?>
<p:tagLst xmlns:p="http://schemas.openxmlformats.org/presentationml/2006/main">
  <p:tag name="AS_UNIQUEID" val="570"/>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general"/>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316.xml><?xml version="1.0" encoding="utf-8"?>
<p:tagLst xmlns:p="http://schemas.openxmlformats.org/presentationml/2006/main">
  <p:tag name="AS_UNIQUEID" val="571"/>
</p:tagLst>
</file>

<file path=ppt/tags/tag317.xml><?xml version="1.0" encoding="utf-8"?>
<p:tagLst xmlns:p="http://schemas.openxmlformats.org/presentationml/2006/main">
  <p:tag name="AS_UNIQUEID" val="572"/>
  <p:tag name="KSO_WM_BEAUTIFY_FLAG" val=""/>
  <p:tag name="KSO_WM_UNIT_TEXT_FILL_FORE_SCHEMECOLOR_INDEX" val="13"/>
  <p:tag name="KSO_WM_UNIT_TEXT_FILL_FORE_SCHEMECOLOR_INDEX_BRIGHTNESS" val="0"/>
  <p:tag name="KSO_WM_UNIT_TEXT_FILL_TYPE" val="1"/>
</p:tagLst>
</file>

<file path=ppt/tags/tag318.xml><?xml version="1.0" encoding="utf-8"?>
<p:tagLst xmlns:p="http://schemas.openxmlformats.org/presentationml/2006/main">
  <p:tag name="AS_UNIQUEID" val="573"/>
  <p:tag name="KSO_WM_BEAUTIFY_FLAG" val=""/>
</p:tagLst>
</file>

<file path=ppt/tags/tag319.xml><?xml version="1.0" encoding="utf-8"?>
<p:tagLst xmlns:p="http://schemas.openxmlformats.org/presentationml/2006/main">
  <p:tag name="KSO_WM_SLIDE_BACKGROUND_TYPE" val="general"/>
  <p:tag name="KSO_WM_SPECIAL_SOURCE" val="bdnull"/>
</p:tagLst>
</file>

<file path=ppt/tags/tag320.xml><?xml version="1.0" encoding="utf-8"?>
<p:tagLst xmlns:p="http://schemas.openxmlformats.org/presentationml/2006/main">
  <p:tag name="AS_UNIQUEID" val="574"/>
</p:tagLst>
</file>

<file path=ppt/tags/tag321.xml><?xml version="1.0" encoding="utf-8"?>
<p:tagLst xmlns:p="http://schemas.openxmlformats.org/presentationml/2006/main">
  <p:tag name="AS_UNIQUEID" val="575"/>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general"/>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322.xml><?xml version="1.0" encoding="utf-8"?>
<p:tagLst xmlns:p="http://schemas.openxmlformats.org/presentationml/2006/main">
  <p:tag name="AS_UNIQUEID" val="576"/>
</p:tagLst>
</file>

<file path=ppt/tags/tag323.xml><?xml version="1.0" encoding="utf-8"?>
<p:tagLst xmlns:p="http://schemas.openxmlformats.org/presentationml/2006/main">
  <p:tag name="AS_UNIQUEID" val="577"/>
  <p:tag name="KSO_WM_BEAUTIFY_FLAG" val=""/>
  <p:tag name="KSO_WM_UNIT_TEXT_FILL_FORE_SCHEMECOLOR_INDEX" val="13"/>
  <p:tag name="KSO_WM_UNIT_TEXT_FILL_FORE_SCHEMECOLOR_INDEX_BRIGHTNESS" val="0"/>
  <p:tag name="KSO_WM_UNIT_TEXT_FILL_TYPE" val="1"/>
</p:tagLst>
</file>

<file path=ppt/tags/tag324.xml><?xml version="1.0" encoding="utf-8"?>
<p:tagLst xmlns:p="http://schemas.openxmlformats.org/presentationml/2006/main">
  <p:tag name="AS_UNIQUEID" val="578"/>
</p:tagLst>
</file>

<file path=ppt/tags/tag325.xml><?xml version="1.0" encoding="utf-8"?>
<p:tagLst xmlns:p="http://schemas.openxmlformats.org/presentationml/2006/main">
  <p:tag name="AS_UNIQUEID" val="579"/>
  <p:tag name="KSO_WM_BEAUTIFY_FLAG" val=""/>
</p:tagLst>
</file>

<file path=ppt/tags/tag326.xml><?xml version="1.0" encoding="utf-8"?>
<p:tagLst xmlns:p="http://schemas.openxmlformats.org/presentationml/2006/main">
  <p:tag name="KSO_WM_SLIDE_BACKGROUND_TYPE" val="general"/>
  <p:tag name="KSO_WM_SPECIAL_SOURCE" val="bdnull"/>
</p:tagLst>
</file>

<file path=ppt/tags/tag327.xml><?xml version="1.0" encoding="utf-8"?>
<p:tagLst xmlns:p="http://schemas.openxmlformats.org/presentationml/2006/main">
  <p:tag name="AS_UNIQUEID" val="580"/>
</p:tagLst>
</file>

<file path=ppt/tags/tag328.xml><?xml version="1.0" encoding="utf-8"?>
<p:tagLst xmlns:p="http://schemas.openxmlformats.org/presentationml/2006/main">
  <p:tag name="AS_UNIQUEID" val="581"/>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general"/>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329.xml><?xml version="1.0" encoding="utf-8"?>
<p:tagLst xmlns:p="http://schemas.openxmlformats.org/presentationml/2006/main">
  <p:tag name="AS_UNIQUEID" val="582"/>
</p:tagLst>
</file>

<file path=ppt/tags/tag330.xml><?xml version="1.0" encoding="utf-8"?>
<p:tagLst xmlns:p="http://schemas.openxmlformats.org/presentationml/2006/main">
  <p:tag name="AS_UNIQUEID" val="583"/>
  <p:tag name="KSO_WM_BEAUTIFY_FLAG" val=""/>
  <p:tag name="KSO_WM_UNIT_TEXT_FILL_FORE_SCHEMECOLOR_INDEX" val="13"/>
  <p:tag name="KSO_WM_UNIT_TEXT_FILL_FORE_SCHEMECOLOR_INDEX_BRIGHTNESS" val="0"/>
  <p:tag name="KSO_WM_UNIT_TEXT_FILL_TYPE" val="1"/>
</p:tagLst>
</file>

<file path=ppt/tags/tag331.xml><?xml version="1.0" encoding="utf-8"?>
<p:tagLst xmlns:p="http://schemas.openxmlformats.org/presentationml/2006/main">
  <p:tag name="AS_UNIQUEID" val="584"/>
  <p:tag name="KSO_WM_BEAUTIFY_FLAG" val=""/>
</p:tagLst>
</file>

<file path=ppt/tags/tag332.xml><?xml version="1.0" encoding="utf-8"?>
<p:tagLst xmlns:p="http://schemas.openxmlformats.org/presentationml/2006/main">
  <p:tag name="KSO_WM_SLIDE_BACKGROUND_TYPE" val="general"/>
  <p:tag name="KSO_WM_SPECIAL_SOURCE" val="bdnull"/>
</p:tagLst>
</file>

<file path=ppt/tags/tag333.xml><?xml version="1.0" encoding="utf-8"?>
<p:tagLst xmlns:p="http://schemas.openxmlformats.org/presentationml/2006/main">
  <p:tag name="AS_UNIQUEID" val="585"/>
</p:tagLst>
</file>

<file path=ppt/tags/tag334.xml><?xml version="1.0" encoding="utf-8"?>
<p:tagLst xmlns:p="http://schemas.openxmlformats.org/presentationml/2006/main">
  <p:tag name="AS_UNIQUEID" val="586"/>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general"/>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335.xml><?xml version="1.0" encoding="utf-8"?>
<p:tagLst xmlns:p="http://schemas.openxmlformats.org/presentationml/2006/main">
  <p:tag name="AS_UNIQUEID" val="587"/>
</p:tagLst>
</file>

<file path=ppt/tags/tag336.xml><?xml version="1.0" encoding="utf-8"?>
<p:tagLst xmlns:p="http://schemas.openxmlformats.org/presentationml/2006/main">
  <p:tag name="AS_UNIQUEID" val="588"/>
  <p:tag name="KSO_WM_BEAUTIFY_FLAG" val=""/>
  <p:tag name="KSO_WM_UNIT_TEXT_FILL_FORE_SCHEMECOLOR_INDEX" val="13"/>
  <p:tag name="KSO_WM_UNIT_TEXT_FILL_FORE_SCHEMECOLOR_INDEX_BRIGHTNESS" val="0"/>
  <p:tag name="KSO_WM_UNIT_TEXT_FILL_TYPE" val="1"/>
</p:tagLst>
</file>

<file path=ppt/tags/tag337.xml><?xml version="1.0" encoding="utf-8"?>
<p:tagLst xmlns:p="http://schemas.openxmlformats.org/presentationml/2006/main">
  <p:tag name="AS_UNIQUEID" val="589"/>
  <p:tag name="KSO_WM_BEAUTIFY_FLAG" val=""/>
</p:tagLst>
</file>

<file path=ppt/tags/tag338.xml><?xml version="1.0" encoding="utf-8"?>
<p:tagLst xmlns:p="http://schemas.openxmlformats.org/presentationml/2006/main">
  <p:tag name="KSO_WM_SLIDE_BACKGROUND_TYPE" val="general"/>
  <p:tag name="KSO_WM_SPECIAL_SOURCE" val="bdnull"/>
</p:tagLst>
</file>

<file path=ppt/tags/tag339.xml><?xml version="1.0" encoding="utf-8"?>
<p:tagLst xmlns:p="http://schemas.openxmlformats.org/presentationml/2006/main">
  <p:tag name="AS_UNIQUEID" val="590"/>
</p:tagLst>
</file>

<file path=ppt/tags/tag340.xml><?xml version="1.0" encoding="utf-8"?>
<p:tagLst xmlns:p="http://schemas.openxmlformats.org/presentationml/2006/main">
  <p:tag name="AS_UNIQUEID" val="591"/>
</p:tagLst>
</file>

<file path=ppt/tags/tag341.xml><?xml version="1.0" encoding="utf-8"?>
<p:tagLst xmlns:p="http://schemas.openxmlformats.org/presentationml/2006/main">
  <p:tag name="AS_UNIQUEID" val="592"/>
</p:tagLst>
</file>

<file path=ppt/tags/tag342.xml><?xml version="1.0" encoding="utf-8"?>
<p:tagLst xmlns:p="http://schemas.openxmlformats.org/presentationml/2006/main">
  <p:tag name="AS_UNIQUEID" val="593"/>
</p:tagLst>
</file>

<file path=ppt/tags/tag343.xml><?xml version="1.0" encoding="utf-8"?>
<p:tagLst xmlns:p="http://schemas.openxmlformats.org/presentationml/2006/main">
  <p:tag name="AS_UNIQUEID" val="594"/>
</p:tagLst>
</file>

<file path=ppt/tags/tag344.xml><?xml version="1.0" encoding="utf-8"?>
<p:tagLst xmlns:p="http://schemas.openxmlformats.org/presentationml/2006/main">
  <p:tag name="AS_UNIQUEID" val="595"/>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general"/>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345.xml><?xml version="1.0" encoding="utf-8"?>
<p:tagLst xmlns:p="http://schemas.openxmlformats.org/presentationml/2006/main">
  <p:tag name="AS_UNIQUEID" val="596"/>
  <p:tag name="KSO_WM_UNIT_TEXT_FILL_FORE_SCHEMECOLOR_INDEX" val="13"/>
  <p:tag name="KSO_WM_UNIT_TEXT_FILL_FORE_SCHEMECOLOR_INDEX_BRIGHTNESS" val="0"/>
  <p:tag name="KSO_WM_UNIT_TEXT_FILL_TYPE" val="1"/>
</p:tagLst>
</file>

<file path=ppt/tags/tag346.xml><?xml version="1.0" encoding="utf-8"?>
<p:tagLst xmlns:p="http://schemas.openxmlformats.org/presentationml/2006/main">
  <p:tag name="AS_UNIQUEID" val="597"/>
  <p:tag name="KSO_WM_UNIT_TEXT_FILL_FORE_SCHEMECOLOR_INDEX" val="13"/>
  <p:tag name="KSO_WM_UNIT_TEXT_FILL_FORE_SCHEMECOLOR_INDEX_BRIGHTNESS" val="0"/>
  <p:tag name="KSO_WM_UNIT_TEXT_FILL_TYPE" val="1"/>
</p:tagLst>
</file>

<file path=ppt/tags/tag347.xml><?xml version="1.0" encoding="utf-8"?>
<p:tagLst xmlns:p="http://schemas.openxmlformats.org/presentationml/2006/main">
  <p:tag name="AS_UNIQUEID" val="598"/>
  <p:tag name="KSO_WM_UNIT_TEXT_FILL_FORE_SCHEMECOLOR_INDEX" val="13"/>
  <p:tag name="KSO_WM_UNIT_TEXT_FILL_FORE_SCHEMECOLOR_INDEX_BRIGHTNESS" val="0"/>
  <p:tag name="KSO_WM_UNIT_TEXT_FILL_TYPE" val="1"/>
</p:tagLst>
</file>

<file path=ppt/tags/tag348.xml><?xml version="1.0" encoding="utf-8"?>
<p:tagLst xmlns:p="http://schemas.openxmlformats.org/presentationml/2006/main">
  <p:tag name="AS_UNIQUEID" val="599"/>
  <p:tag name="KSO_WM_UNIT_TEXT_FILL_FORE_SCHEMECOLOR_INDEX" val="13"/>
  <p:tag name="KSO_WM_UNIT_TEXT_FILL_FORE_SCHEMECOLOR_INDEX_BRIGHTNESS" val="0"/>
  <p:tag name="KSO_WM_UNIT_TEXT_FILL_TYPE" val="1"/>
</p:tagLst>
</file>

<file path=ppt/tags/tag349.xml><?xml version="1.0" encoding="utf-8"?>
<p:tagLst xmlns:p="http://schemas.openxmlformats.org/presentationml/2006/main">
  <p:tag name="AS_UNIQUEID" val="600"/>
  <p:tag name="KSO_WM_UNIT_TEXT_FILL_FORE_SCHEMECOLOR_INDEX" val="13"/>
  <p:tag name="KSO_WM_UNIT_TEXT_FILL_FORE_SCHEMECOLOR_INDEX_BRIGHTNESS" val="0"/>
  <p:tag name="KSO_WM_UNIT_TEXT_FILL_TYPE" val="1"/>
</p:tagLst>
</file>

<file path=ppt/tags/tag350.xml><?xml version="1.0" encoding="utf-8"?>
<p:tagLst xmlns:p="http://schemas.openxmlformats.org/presentationml/2006/main">
  <p:tag name="AS_UNIQUEID" val="601"/>
  <p:tag name="KSO_WM_UNIT_TEXT_FILL_FORE_SCHEMECOLOR_INDEX" val="13"/>
  <p:tag name="KSO_WM_UNIT_TEXT_FILL_FORE_SCHEMECOLOR_INDEX_BRIGHTNESS" val="0"/>
  <p:tag name="KSO_WM_UNIT_TEXT_FILL_TYPE" val="1"/>
</p:tagLst>
</file>

<file path=ppt/tags/tag351.xml><?xml version="1.0" encoding="utf-8"?>
<p:tagLst xmlns:p="http://schemas.openxmlformats.org/presentationml/2006/main">
  <p:tag name="AS_UNIQUEID" val="602"/>
  <p:tag name="KSO_WM_UNIT_TEXT_FILL_FORE_SCHEMECOLOR_INDEX" val="13"/>
  <p:tag name="KSO_WM_UNIT_TEXT_FILL_FORE_SCHEMECOLOR_INDEX_BRIGHTNESS" val="0"/>
  <p:tag name="KSO_WM_UNIT_TEXT_FILL_TYPE" val="1"/>
</p:tagLst>
</file>

<file path=ppt/tags/tag352.xml><?xml version="1.0" encoding="utf-8"?>
<p:tagLst xmlns:p="http://schemas.openxmlformats.org/presentationml/2006/main">
  <p:tag name="AS_UNIQUEID" val="603"/>
  <p:tag name="KSO_WM_UNIT_TEXT_FILL_FORE_SCHEMECOLOR_INDEX" val="13"/>
  <p:tag name="KSO_WM_UNIT_TEXT_FILL_FORE_SCHEMECOLOR_INDEX_BRIGHTNESS" val="0"/>
  <p:tag name="KSO_WM_UNIT_TEXT_FILL_TYPE" val="1"/>
</p:tagLst>
</file>

<file path=ppt/tags/tag353.xml><?xml version="1.0" encoding="utf-8"?>
<p:tagLst xmlns:p="http://schemas.openxmlformats.org/presentationml/2006/main">
  <p:tag name="AS_UNIQUEID" val="604"/>
  <p:tag name="KSO_WM_UNIT_TEXT_FILL_FORE_SCHEMECOLOR_INDEX" val="13"/>
  <p:tag name="KSO_WM_UNIT_TEXT_FILL_FORE_SCHEMECOLOR_INDEX_BRIGHTNESS" val="0"/>
  <p:tag name="KSO_WM_UNIT_TEXT_FILL_TYPE" val="1"/>
</p:tagLst>
</file>

<file path=ppt/tags/tag354.xml><?xml version="1.0" encoding="utf-8"?>
<p:tagLst xmlns:p="http://schemas.openxmlformats.org/presentationml/2006/main">
  <p:tag name="AS_UNIQUEID" val="605"/>
  <p:tag name="KSO_WM_UNIT_TEXT_FILL_FORE_SCHEMECOLOR_INDEX" val="13"/>
  <p:tag name="KSO_WM_UNIT_TEXT_FILL_FORE_SCHEMECOLOR_INDEX_BRIGHTNESS" val="0"/>
  <p:tag name="KSO_WM_UNIT_TEXT_FILL_TYPE" val="1"/>
</p:tagLst>
</file>

<file path=ppt/tags/tag355.xml><?xml version="1.0" encoding="utf-8"?>
<p:tagLst xmlns:p="http://schemas.openxmlformats.org/presentationml/2006/main">
  <p:tag name="AS_UNIQUEID" val="606"/>
  <p:tag name="KSO_WM_UNIT_TEXT_FILL_FORE_SCHEMECOLOR_INDEX" val="13"/>
  <p:tag name="KSO_WM_UNIT_TEXT_FILL_FORE_SCHEMECOLOR_INDEX_BRIGHTNESS" val="0"/>
  <p:tag name="KSO_WM_UNIT_TEXT_FILL_TYPE" val="1"/>
</p:tagLst>
</file>

<file path=ppt/tags/tag356.xml><?xml version="1.0" encoding="utf-8"?>
<p:tagLst xmlns:p="http://schemas.openxmlformats.org/presentationml/2006/main">
  <p:tag name="AS_UNIQUEID" val="607"/>
  <p:tag name="KSO_WM_UNIT_TEXT_FILL_FORE_SCHEMECOLOR_INDEX" val="13"/>
  <p:tag name="KSO_WM_UNIT_TEXT_FILL_FORE_SCHEMECOLOR_INDEX_BRIGHTNESS" val="0"/>
  <p:tag name="KSO_WM_UNIT_TEXT_FILL_TYPE" val="1"/>
</p:tagLst>
</file>

<file path=ppt/tags/tag357.xml><?xml version="1.0" encoding="utf-8"?>
<p:tagLst xmlns:p="http://schemas.openxmlformats.org/presentationml/2006/main">
  <p:tag name="AS_UNIQUEID" val="608"/>
</p:tagLst>
</file>

<file path=ppt/tags/tag358.xml><?xml version="1.0" encoding="utf-8"?>
<p:tagLst xmlns:p="http://schemas.openxmlformats.org/presentationml/2006/main">
  <p:tag name="AS_UNIQUEID" val="609"/>
</p:tagLst>
</file>

<file path=ppt/tags/tag359.xml><?xml version="1.0" encoding="utf-8"?>
<p:tagLst xmlns:p="http://schemas.openxmlformats.org/presentationml/2006/main">
  <p:tag name="AS_UNIQUEID" val="610"/>
</p:tagLst>
</file>

<file path=ppt/tags/tag360.xml><?xml version="1.0" encoding="utf-8"?>
<p:tagLst xmlns:p="http://schemas.openxmlformats.org/presentationml/2006/main">
  <p:tag name="AS_UNIQUEID" val="611"/>
</p:tagLst>
</file>

<file path=ppt/tags/tag361.xml><?xml version="1.0" encoding="utf-8"?>
<p:tagLst xmlns:p="http://schemas.openxmlformats.org/presentationml/2006/main">
  <p:tag name="AS_UNIQUEID" val="612"/>
  <p:tag name="KSO_WM_UNIT_TEXT_FILL_FORE_SCHEMECOLOR_INDEX" val="2"/>
  <p:tag name="KSO_WM_UNIT_TEXT_FILL_FORE_SCHEMECOLOR_INDEX_BRIGHTNESS" val="0"/>
  <p:tag name="KSO_WM_UNIT_TEXT_FILL_TYPE" val="1"/>
</p:tagLst>
</file>

<file path=ppt/tags/tag362.xml><?xml version="1.0" encoding="utf-8"?>
<p:tagLst xmlns:p="http://schemas.openxmlformats.org/presentationml/2006/main">
  <p:tag name="AS_UNIQUEID" val="613"/>
</p:tagLst>
</file>

<file path=ppt/tags/tag363.xml><?xml version="1.0" encoding="utf-8"?>
<p:tagLst xmlns:p="http://schemas.openxmlformats.org/presentationml/2006/main">
  <p:tag name="AS_UNIQUEID" val="614"/>
</p:tagLst>
</file>

<file path=ppt/tags/tag364.xml><?xml version="1.0" encoding="utf-8"?>
<p:tagLst xmlns:p="http://schemas.openxmlformats.org/presentationml/2006/main">
  <p:tag name="AS_UNIQUEID" val="615"/>
</p:tagLst>
</file>

<file path=ppt/tags/tag365.xml><?xml version="1.0" encoding="utf-8"?>
<p:tagLst xmlns:p="http://schemas.openxmlformats.org/presentationml/2006/main">
  <p:tag name="AS_UNIQUEID" val="616"/>
</p:tagLst>
</file>

<file path=ppt/tags/tag366.xml><?xml version="1.0" encoding="utf-8"?>
<p:tagLst xmlns:p="http://schemas.openxmlformats.org/presentationml/2006/main">
  <p:tag name="AS_UNIQUEID" val="617"/>
</p:tagLst>
</file>

<file path=ppt/tags/tag367.xml><?xml version="1.0" encoding="utf-8"?>
<p:tagLst xmlns:p="http://schemas.openxmlformats.org/presentationml/2006/main">
  <p:tag name="AS_UNIQUEID" val="618"/>
  <p:tag name="KSO_WM_BEAUTIFY_FLAG" val=""/>
</p:tagLst>
</file>

<file path=ppt/tags/tag368.xml><?xml version="1.0" encoding="utf-8"?>
<p:tagLst xmlns:p="http://schemas.openxmlformats.org/presentationml/2006/main">
  <p:tag name="AS_UNIQUEID" val="619"/>
  <p:tag name="KSO_WM_BEAUTIFY_FLAG" val=""/>
</p:tagLst>
</file>

<file path=ppt/tags/tag369.xml><?xml version="1.0" encoding="utf-8"?>
<p:tagLst xmlns:p="http://schemas.openxmlformats.org/presentationml/2006/main">
  <p:tag name="KSO_WM_SLIDE_BACKGROUND_TYPE" val="general"/>
  <p:tag name="KSO_WM_SPECIAL_SOURCE" val="bdnull"/>
</p:tagLst>
</file>

<file path=ppt/tags/tag370.xml><?xml version="1.0" encoding="utf-8"?>
<p:tagLst xmlns:p="http://schemas.openxmlformats.org/presentationml/2006/main">
  <p:tag name="AS_UNIQUEID" val="620"/>
</p:tagLst>
</file>

<file path=ppt/tags/tag371.xml><?xml version="1.0" encoding="utf-8"?>
<p:tagLst xmlns:p="http://schemas.openxmlformats.org/presentationml/2006/main">
  <p:tag name="AS_UNIQUEID" val="621"/>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general"/>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372.xml><?xml version="1.0" encoding="utf-8"?>
<p:tagLst xmlns:p="http://schemas.openxmlformats.org/presentationml/2006/main">
  <p:tag name="AS_UNIQUEID" val="622"/>
  <p:tag name="KSO_WM_BEAUTIFY_FLAG" val=""/>
  <p:tag name="KSO_WM_UNIT_TEXT_FILL_FORE_SCHEMECOLOR_INDEX" val="13"/>
  <p:tag name="KSO_WM_UNIT_TEXT_FILL_FORE_SCHEMECOLOR_INDEX_BRIGHTNESS" val="0"/>
  <p:tag name="KSO_WM_UNIT_TEXT_FILL_TYPE" val="1"/>
</p:tagLst>
</file>

<file path=ppt/tags/tag373.xml><?xml version="1.0" encoding="utf-8"?>
<p:tagLst xmlns:p="http://schemas.openxmlformats.org/presentationml/2006/main">
  <p:tag name="AS_UNIQUEID" val="623"/>
  <p:tag name="KSO_WM_BEAUTIFY_FLAG" val=""/>
  <p:tag name="KSO_WM_UNIT_TEXT_FILL_FORE_SCHEMECOLOR_INDEX" val="13"/>
  <p:tag name="KSO_WM_UNIT_TEXT_FILL_FORE_SCHEMECOLOR_INDEX_BRIGHTNESS" val="0"/>
  <p:tag name="KSO_WM_UNIT_TEXT_FILL_TYPE" val="1"/>
</p:tagLst>
</file>

<file path=ppt/tags/tag374.xml><?xml version="1.0" encoding="utf-8"?>
<p:tagLst xmlns:p="http://schemas.openxmlformats.org/presentationml/2006/main">
  <p:tag name="AS_UNIQUEID" val="624"/>
  <p:tag name="KSO_WM_BEAUTIFY_FLAG" val=""/>
  <p:tag name="KSO_WM_UNIT_FILL_FORE_SCHEMECOLOR_INDEX" val="10"/>
  <p:tag name="KSO_WM_UNIT_FILL_FORE_SCHEMECOLOR_INDEX_BRIGHTNESS" val="-0.25"/>
  <p:tag name="KSO_WM_UNIT_FILL_TYPE" val="1"/>
  <p:tag name="KSO_WM_UNIT_TEXT_FILL_FORE_SCHEMECOLOR_INDEX" val="14"/>
  <p:tag name="KSO_WM_UNIT_TEXT_FILL_FORE_SCHEMECOLOR_INDEX_BRIGHTNESS" val="0"/>
  <p:tag name="KSO_WM_UNIT_TEXT_FILL_TYPE" val="1"/>
</p:tagLst>
</file>

<file path=ppt/tags/tag375.xml><?xml version="1.0" encoding="utf-8"?>
<p:tagLst xmlns:p="http://schemas.openxmlformats.org/presentationml/2006/main">
  <p:tag name="AS_UNIQUEID" val="625"/>
  <p:tag name="KSO_WM_BEAUTIFY_FLAG" val=""/>
  <p:tag name="KSO_WM_UNIT_TEXT_FILL_FORE_SCHEMECOLOR_INDEX" val="13"/>
  <p:tag name="KSO_WM_UNIT_TEXT_FILL_FORE_SCHEMECOLOR_INDEX_BRIGHTNESS" val="0"/>
  <p:tag name="KSO_WM_UNIT_TEXT_FILL_TYPE" val="1"/>
</p:tagLst>
</file>

<file path=ppt/tags/tag376.xml><?xml version="1.0" encoding="utf-8"?>
<p:tagLst xmlns:p="http://schemas.openxmlformats.org/presentationml/2006/main">
  <p:tag name="AS_UNIQUEID" val="626"/>
  <p:tag name="KSO_WM_BEAUTIFY_FLAG" val=""/>
  <p:tag name="KSO_WM_UNIT_TEXT_FILL_FORE_SCHEMECOLOR_INDEX" val="13"/>
  <p:tag name="KSO_WM_UNIT_TEXT_FILL_FORE_SCHEMECOLOR_INDEX_BRIGHTNESS" val="0"/>
  <p:tag name="KSO_WM_UNIT_TEXT_FILL_TYPE" val="1"/>
</p:tagLst>
</file>

<file path=ppt/tags/tag377.xml><?xml version="1.0" encoding="utf-8"?>
<p:tagLst xmlns:p="http://schemas.openxmlformats.org/presentationml/2006/main">
  <p:tag name="AS_UNIQUEID" val="627"/>
  <p:tag name="KSO_WM_BEAUTIFY_FLAG" val=""/>
</p:tagLst>
</file>

<file path=ppt/tags/tag378.xml><?xml version="1.0" encoding="utf-8"?>
<p:tagLst xmlns:p="http://schemas.openxmlformats.org/presentationml/2006/main">
  <p:tag name="AS_UNIQUEID" val="628"/>
  <p:tag name="KSO_WM_BEAUTIFY_FLAG" val=""/>
</p:tagLst>
</file>

<file path=ppt/tags/tag379.xml><?xml version="1.0" encoding="utf-8"?>
<p:tagLst xmlns:p="http://schemas.openxmlformats.org/presentationml/2006/main">
  <p:tag name="AS_UNIQUEID" val="629"/>
  <p:tag name="KSO_WM_BEAUTIFY_FLAG" val=""/>
</p:tagLst>
</file>

<file path=ppt/tags/tag380.xml><?xml version="1.0" encoding="utf-8"?>
<p:tagLst xmlns:p="http://schemas.openxmlformats.org/presentationml/2006/main">
  <p:tag name="AS_UNIQUEID" val="630"/>
  <p:tag name="KSO_WM_BEAUTIFY_FLAG" val=""/>
</p:tagLst>
</file>

<file path=ppt/tags/tag381.xml><?xml version="1.0" encoding="utf-8"?>
<p:tagLst xmlns:p="http://schemas.openxmlformats.org/presentationml/2006/main">
  <p:tag name="AS_UNIQUEID" val="631"/>
  <p:tag name="KSO_WM_BEAUTIFY_FLAG" val=""/>
</p:tagLst>
</file>

<file path=ppt/tags/tag382.xml><?xml version="1.0" encoding="utf-8"?>
<p:tagLst xmlns:p="http://schemas.openxmlformats.org/presentationml/2006/main">
  <p:tag name="AS_UNIQUEID" val="632"/>
  <p:tag name="KSO_WM_UNIT_TEXT_FILL_FORE_SCHEMECOLOR_INDEX" val="13"/>
  <p:tag name="KSO_WM_UNIT_TEXT_FILL_FORE_SCHEMECOLOR_INDEX_BRIGHTNESS" val="0"/>
  <p:tag name="KSO_WM_UNIT_TEXT_FILL_TYPE" val="1"/>
</p:tagLst>
</file>

<file path=ppt/tags/tag383.xml><?xml version="1.0" encoding="utf-8"?>
<p:tagLst xmlns:p="http://schemas.openxmlformats.org/presentationml/2006/main">
  <p:tag name="AS_UNIQUEID" val="633"/>
  <p:tag name="KSO_WM_BEAUTIFY_FLAG" val=""/>
</p:tagLst>
</file>

<file path=ppt/tags/tag384.xml><?xml version="1.0" encoding="utf-8"?>
<p:tagLst xmlns:p="http://schemas.openxmlformats.org/presentationml/2006/main">
  <p:tag name="AS_UNIQUEID" val="634"/>
  <p:tag name="KSO_WM_BEAUTIFY_FLAG" val=""/>
</p:tagLst>
</file>

<file path=ppt/tags/tag385.xml><?xml version="1.0" encoding="utf-8"?>
<p:tagLst xmlns:p="http://schemas.openxmlformats.org/presentationml/2006/main">
  <p:tag name="KSO_WM_SLIDE_BACKGROUND_TYPE" val="general"/>
  <p:tag name="KSO_WM_SPECIAL_SOURCE" val="bdnull"/>
</p:tagLst>
</file>

<file path=ppt/tags/tag386.xml><?xml version="1.0" encoding="utf-8"?>
<p:tagLst xmlns:p="http://schemas.openxmlformats.org/presentationml/2006/main">
  <p:tag name="AS_UNIQUEID" val="635"/>
</p:tagLst>
</file>

<file path=ppt/tags/tag387.xml><?xml version="1.0" encoding="utf-8"?>
<p:tagLst xmlns:p="http://schemas.openxmlformats.org/presentationml/2006/main">
  <p:tag name="AS_UNIQUEID" val="636"/>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general"/>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388.xml><?xml version="1.0" encoding="utf-8"?>
<p:tagLst xmlns:p="http://schemas.openxmlformats.org/presentationml/2006/main">
  <p:tag name="AS_UNIQUEID" val="637"/>
  <p:tag name="KSO_WM_BEAUTIFY_FLAG" val=""/>
  <p:tag name="KSO_WM_UNIT_TEXT_FILL_FORE_SCHEMECOLOR_INDEX" val="13"/>
  <p:tag name="KSO_WM_UNIT_TEXT_FILL_FORE_SCHEMECOLOR_INDEX_BRIGHTNESS" val="0"/>
  <p:tag name="KSO_WM_UNIT_TEXT_FILL_TYPE" val="1"/>
</p:tagLst>
</file>

<file path=ppt/tags/tag389.xml><?xml version="1.0" encoding="utf-8"?>
<p:tagLst xmlns:p="http://schemas.openxmlformats.org/presentationml/2006/main">
  <p:tag name="AS_UNIQUEID" val="638"/>
  <p:tag name="KSO_WM_BEAUTIFY_FLAG" val=""/>
  <p:tag name="KSO_WM_UNIT_TEXT_FILL_FORE_SCHEMECOLOR_INDEX" val="13"/>
  <p:tag name="KSO_WM_UNIT_TEXT_FILL_FORE_SCHEMECOLOR_INDEX_BRIGHTNESS" val="0"/>
  <p:tag name="KSO_WM_UNIT_TEXT_FILL_TYPE" val="1"/>
</p:tagLst>
</file>

<file path=ppt/tags/tag390.xml><?xml version="1.0" encoding="utf-8"?>
<p:tagLst xmlns:p="http://schemas.openxmlformats.org/presentationml/2006/main">
  <p:tag name="AS_UNIQUEID" val="639"/>
  <p:tag name="KSO_WM_BEAUTIFY_FLAG" val=""/>
  <p:tag name="KSO_WM_UNIT_TEXT_FILL_FORE_SCHEMECOLOR_INDEX" val="13"/>
  <p:tag name="KSO_WM_UNIT_TEXT_FILL_FORE_SCHEMECOLOR_INDEX_BRIGHTNESS" val="0"/>
  <p:tag name="KSO_WM_UNIT_TEXT_FILL_TYPE" val="1"/>
</p:tagLst>
</file>

<file path=ppt/tags/tag391.xml><?xml version="1.0" encoding="utf-8"?>
<p:tagLst xmlns:p="http://schemas.openxmlformats.org/presentationml/2006/main">
  <p:tag name="AS_UNIQUEID" val="640"/>
  <p:tag name="KSO_WM_BEAUTIFY_FLAG" val=""/>
  <p:tag name="KSO_WM_UNIT_TEXT_FILL_FORE_SCHEMECOLOR_INDEX" val="13"/>
  <p:tag name="KSO_WM_UNIT_TEXT_FILL_FORE_SCHEMECOLOR_INDEX_BRIGHTNESS" val="0"/>
  <p:tag name="KSO_WM_UNIT_TEXT_FILL_TYPE" val="1"/>
</p:tagLst>
</file>

<file path=ppt/tags/tag392.xml><?xml version="1.0" encoding="utf-8"?>
<p:tagLst xmlns:p="http://schemas.openxmlformats.org/presentationml/2006/main">
  <p:tag name="AS_UNIQUEID" val="641"/>
  <p:tag name="KSO_WM_BEAUTIFY_FLAG" val=""/>
  <p:tag name="KSO_WM_UNIT_TEXT_FILL_FORE_SCHEMECOLOR_INDEX" val="13"/>
  <p:tag name="KSO_WM_UNIT_TEXT_FILL_FORE_SCHEMECOLOR_INDEX_BRIGHTNESS" val="0"/>
  <p:tag name="KSO_WM_UNIT_TEXT_FILL_TYPE" val="1"/>
</p:tagLst>
</file>

<file path=ppt/tags/tag393.xml><?xml version="1.0" encoding="utf-8"?>
<p:tagLst xmlns:p="http://schemas.openxmlformats.org/presentationml/2006/main">
  <p:tag name="AS_UNIQUEID" val="642"/>
  <p:tag name="KSO_WM_BEAUTIFY_FLAG" val=""/>
</p:tagLst>
</file>

<file path=ppt/tags/tag394.xml><?xml version="1.0" encoding="utf-8"?>
<p:tagLst xmlns:p="http://schemas.openxmlformats.org/presentationml/2006/main">
  <p:tag name="AS_UNIQUEID" val="643"/>
  <p:tag name="KSO_WM_BEAUTIFY_FLAG" val=""/>
</p:tagLst>
</file>

<file path=ppt/tags/tag395.xml><?xml version="1.0" encoding="utf-8"?>
<p:tagLst xmlns:p="http://schemas.openxmlformats.org/presentationml/2006/main">
  <p:tag name="AS_UNIQUEID" val="644"/>
  <p:tag name="KSO_WM_BEAUTIFY_FLAG" val=""/>
</p:tagLst>
</file>

<file path=ppt/tags/tag396.xml><?xml version="1.0" encoding="utf-8"?>
<p:tagLst xmlns:p="http://schemas.openxmlformats.org/presentationml/2006/main">
  <p:tag name="AS_UNIQUEID" val="645"/>
  <p:tag name="KSO_WM_BEAUTIFY_FLAG" val=""/>
</p:tagLst>
</file>

<file path=ppt/tags/tag397.xml><?xml version="1.0" encoding="utf-8"?>
<p:tagLst xmlns:p="http://schemas.openxmlformats.org/presentationml/2006/main">
  <p:tag name="AS_UNIQUEID" val="646"/>
  <p:tag name="KSO_WM_BEAUTIFY_FLAG" val=""/>
</p:tagLst>
</file>

<file path=ppt/tags/tag398.xml><?xml version="1.0" encoding="utf-8"?>
<p:tagLst xmlns:p="http://schemas.openxmlformats.org/presentationml/2006/main">
  <p:tag name="AS_UNIQUEID" val="647"/>
  <p:tag name="KSO_WM_BEAUTIFY_FLAG" val=""/>
</p:tagLst>
</file>

<file path=ppt/tags/tag399.xml><?xml version="1.0" encoding="utf-8"?>
<p:tagLst xmlns:p="http://schemas.openxmlformats.org/presentationml/2006/main">
  <p:tag name="AS_UNIQUEID" val="648"/>
  <p:tag name="KSO_WM_BEAUTIFY_FLAG" val=""/>
</p:tagLst>
</file>

<file path=ppt/tags/tag400.xml><?xml version="1.0" encoding="utf-8"?>
<p:tagLst xmlns:p="http://schemas.openxmlformats.org/presentationml/2006/main">
  <p:tag name="AS_UNIQUEID" val="649"/>
  <p:tag name="KSO_WM_BEAUTIFY_FLAG" val=""/>
</p:tagLst>
</file>

<file path=ppt/tags/tag401.xml><?xml version="1.0" encoding="utf-8"?>
<p:tagLst xmlns:p="http://schemas.openxmlformats.org/presentationml/2006/main">
  <p:tag name="AS_UNIQUEID" val="650"/>
  <p:tag name="KSO_WM_BEAUTIFY_FLAG" val=""/>
  <p:tag name="KSO_WM_UNIT_TEXT_FILL_FORE_SCHEMECOLOR_INDEX" val="13"/>
  <p:tag name="KSO_WM_UNIT_TEXT_FILL_FORE_SCHEMECOLOR_INDEX_BRIGHTNESS" val="0"/>
  <p:tag name="KSO_WM_UNIT_TEXT_FILL_TYPE" val="1"/>
</p:tagLst>
</file>

<file path=ppt/tags/tag402.xml><?xml version="1.0" encoding="utf-8"?>
<p:tagLst xmlns:p="http://schemas.openxmlformats.org/presentationml/2006/main">
  <p:tag name="AS_UNIQUEID" val="651"/>
  <p:tag name="KSO_WM_BEAUTIFY_FLAG" val=""/>
  <p:tag name="KSO_WM_UNIT_TEXT_FILL_FORE_SCHEMECOLOR_INDEX" val="13"/>
  <p:tag name="KSO_WM_UNIT_TEXT_FILL_FORE_SCHEMECOLOR_INDEX_BRIGHTNESS" val="0"/>
  <p:tag name="KSO_WM_UNIT_TEXT_FILL_TYPE" val="1"/>
</p:tagLst>
</file>

<file path=ppt/tags/tag403.xml><?xml version="1.0" encoding="utf-8"?>
<p:tagLst xmlns:p="http://schemas.openxmlformats.org/presentationml/2006/main">
  <p:tag name="AS_UNIQUEID" val="652"/>
  <p:tag name="KSO_WM_BEAUTIFY_FLAG" val=""/>
</p:tagLst>
</file>

<file path=ppt/tags/tag404.xml><?xml version="1.0" encoding="utf-8"?>
<p:tagLst xmlns:p="http://schemas.openxmlformats.org/presentationml/2006/main">
  <p:tag name="AS_UNIQUEID" val="653"/>
  <p:tag name="KSO_WM_BEAUTIFY_FLAG" val=""/>
</p:tagLst>
</file>

<file path=ppt/tags/tag405.xml><?xml version="1.0" encoding="utf-8"?>
<p:tagLst xmlns:p="http://schemas.openxmlformats.org/presentationml/2006/main">
  <p:tag name="AS_UNIQUEID" val="654"/>
  <p:tag name="KSO_WM_BEAUTIFY_FLAG" val=""/>
</p:tagLst>
</file>

<file path=ppt/tags/tag406.xml><?xml version="1.0" encoding="utf-8"?>
<p:tagLst xmlns:p="http://schemas.openxmlformats.org/presentationml/2006/main">
  <p:tag name="AS_UNIQUEID" val="655"/>
  <p:tag name="KSO_WM_BEAUTIFY_FLAG" val=""/>
  <p:tag name="KSO_WM_UNIT_TEXT_FILL_FORE_SCHEMECOLOR_INDEX" val="13"/>
  <p:tag name="KSO_WM_UNIT_TEXT_FILL_FORE_SCHEMECOLOR_INDEX_BRIGHTNESS" val="0"/>
  <p:tag name="KSO_WM_UNIT_TEXT_FILL_TYPE" val="1"/>
</p:tagLst>
</file>

<file path=ppt/tags/tag407.xml><?xml version="1.0" encoding="utf-8"?>
<p:tagLst xmlns:p="http://schemas.openxmlformats.org/presentationml/2006/main">
  <p:tag name="AS_UNIQUEID" val="656"/>
  <p:tag name="KSO_WM_BEAUTIFY_FLAG" val=""/>
</p:tagLst>
</file>

<file path=ppt/tags/tag408.xml><?xml version="1.0" encoding="utf-8"?>
<p:tagLst xmlns:p="http://schemas.openxmlformats.org/presentationml/2006/main">
  <p:tag name="AS_UNIQUEID" val="657"/>
  <p:tag name="KSO_WM_BEAUTIFY_FLAG" val=""/>
</p:tagLst>
</file>

<file path=ppt/tags/tag409.xml><?xml version="1.0" encoding="utf-8"?>
<p:tagLst xmlns:p="http://schemas.openxmlformats.org/presentationml/2006/main">
  <p:tag name="AS_UNIQUEID" val="658"/>
  <p:tag name="KSO_WM_BEAUTIFY_FLAG" val=""/>
</p:tagLst>
</file>

<file path=ppt/tags/tag410.xml><?xml version="1.0" encoding="utf-8"?>
<p:tagLst xmlns:p="http://schemas.openxmlformats.org/presentationml/2006/main">
  <p:tag name="AS_UNIQUEID" val="659"/>
  <p:tag name="KSO_WM_BEAUTIFY_FLAG" val=""/>
</p:tagLst>
</file>

<file path=ppt/tags/tag411.xml><?xml version="1.0" encoding="utf-8"?>
<p:tagLst xmlns:p="http://schemas.openxmlformats.org/presentationml/2006/main">
  <p:tag name="AS_UNIQUEID" val="660"/>
  <p:tag name="KSO_WM_BEAUTIFY_FLAG" val=""/>
  <p:tag name="KSO_WM_UNIT_TEXT_FILL_FORE_SCHEMECOLOR_INDEX" val="13"/>
  <p:tag name="KSO_WM_UNIT_TEXT_FILL_FORE_SCHEMECOLOR_INDEX_BRIGHTNESS" val="0"/>
  <p:tag name="KSO_WM_UNIT_TEXT_FILL_TYPE" val="1"/>
</p:tagLst>
</file>

<file path=ppt/tags/tag412.xml><?xml version="1.0" encoding="utf-8"?>
<p:tagLst xmlns:p="http://schemas.openxmlformats.org/presentationml/2006/main">
  <p:tag name="AS_UNIQUEID" val="661"/>
  <p:tag name="KSO_WM_BEAUTIFY_FLAG" val=""/>
</p:tagLst>
</file>

<file path=ppt/tags/tag413.xml><?xml version="1.0" encoding="utf-8"?>
<p:tagLst xmlns:p="http://schemas.openxmlformats.org/presentationml/2006/main">
  <p:tag name="KSO_WM_BEAUTIFY_FLAG" val="#wm#"/>
  <p:tag name="KSO_WM_SLIDE_BACKGROUND_TYPE" val="general"/>
  <p:tag name="KSO_WM_TEMPLATE_CATEGORY" val="custom"/>
  <p:tag name="KSO_WM_TEMPLATE_INDEX" val="20205176"/>
</p:tagLst>
</file>

<file path=ppt/tags/tag414.xml><?xml version="1.0" encoding="utf-8"?>
<p:tagLst xmlns:p="http://schemas.openxmlformats.org/presentationml/2006/main">
  <p:tag name="AS_UNIQUEID" val="662"/>
</p:tagLst>
</file>

<file path=ppt/tags/tag415.xml><?xml version="1.0" encoding="utf-8"?>
<p:tagLst xmlns:p="http://schemas.openxmlformats.org/presentationml/2006/main">
  <p:tag name="AS_UNIQUEID" val="663"/>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general"/>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416.xml><?xml version="1.0" encoding="utf-8"?>
<p:tagLst xmlns:p="http://schemas.openxmlformats.org/presentationml/2006/main">
  <p:tag name="AS_UNIQUEID" val="664"/>
  <p:tag name="KSO_WM_UNIT_TEXT_FILL_FORE_SCHEMECOLOR_INDEX" val="13"/>
  <p:tag name="KSO_WM_UNIT_TEXT_FILL_FORE_SCHEMECOLOR_INDEX_BRIGHTNESS" val="0"/>
  <p:tag name="KSO_WM_UNIT_TEXT_FILL_TYPE" val="1"/>
</p:tagLst>
</file>

<file path=ppt/tags/tag417.xml><?xml version="1.0" encoding="utf-8"?>
<p:tagLst xmlns:p="http://schemas.openxmlformats.org/presentationml/2006/main">
  <p:tag name="AS_UNIQUEID" val="665"/>
</p:tagLst>
</file>

<file path=ppt/tags/tag418.xml><?xml version="1.0" encoding="utf-8"?>
<p:tagLst xmlns:p="http://schemas.openxmlformats.org/presentationml/2006/main">
  <p:tag name="KSO_WM_BEAUTIFY_FLAG" val="#wm#"/>
  <p:tag name="KSO_WM_SLIDE_BACKGROUND_TYPE" val="general"/>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419.xml><?xml version="1.0" encoding="utf-8"?>
<p:tagLst xmlns:p="http://schemas.openxmlformats.org/presentationml/2006/main">
  <p:tag name="AS_UNIQUEID" val="666"/>
</p:tagLst>
</file>

<file path=ppt/tags/tag420.xml><?xml version="1.0" encoding="utf-8"?>
<p:tagLst xmlns:p="http://schemas.openxmlformats.org/presentationml/2006/main">
  <p:tag name="AS_UNIQUEID" val="667"/>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general"/>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421.xml><?xml version="1.0" encoding="utf-8"?>
<p:tagLst xmlns:p="http://schemas.openxmlformats.org/presentationml/2006/main">
  <p:tag name="AS_UNIQUEID" val="668"/>
</p:tagLst>
</file>

<file path=ppt/tags/tag422.xml><?xml version="1.0" encoding="utf-8"?>
<p:tagLst xmlns:p="http://schemas.openxmlformats.org/presentationml/2006/main">
  <p:tag name="AS_UNIQUEID" val="669"/>
  <p:tag name="KSO_WM_BEAUTIFY_FLAG" val=""/>
</p:tagLst>
</file>

<file path=ppt/tags/tag423.xml><?xml version="1.0" encoding="utf-8"?>
<p:tagLst xmlns:p="http://schemas.openxmlformats.org/presentationml/2006/main">
  <p:tag name="KSO_WM_BEAUTIFY_FLAG" val="#wm#"/>
  <p:tag name="KSO_WM_SLIDE_BACKGROUND_TYPE" val="general"/>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424.xml><?xml version="1.0" encoding="utf-8"?>
<p:tagLst xmlns:p="http://schemas.openxmlformats.org/presentationml/2006/main">
  <p:tag name="AS_UNIQUEID" val="670"/>
</p:tagLst>
</file>

<file path=ppt/tags/tag425.xml><?xml version="1.0" encoding="utf-8"?>
<p:tagLst xmlns:p="http://schemas.openxmlformats.org/presentationml/2006/main">
  <p:tag name="AS_UNIQUEID" val="671"/>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general"/>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426.xml><?xml version="1.0" encoding="utf-8"?>
<p:tagLst xmlns:p="http://schemas.openxmlformats.org/presentationml/2006/main">
  <p:tag name="AS_UNIQUEID" val="672"/>
  <p:tag name="KSO_WM_UNIT_TEXT_FILL_FORE_SCHEMECOLOR_INDEX" val="13"/>
  <p:tag name="KSO_WM_UNIT_TEXT_FILL_FORE_SCHEMECOLOR_INDEX_BRIGHTNESS" val="0"/>
  <p:tag name="KSO_WM_UNIT_TEXT_FILL_TYPE" val="1"/>
</p:tagLst>
</file>

<file path=ppt/tags/tag427.xml><?xml version="1.0" encoding="utf-8"?>
<p:tagLst xmlns:p="http://schemas.openxmlformats.org/presentationml/2006/main">
  <p:tag name="AS_UNIQUEID" val="673"/>
</p:tagLst>
</file>

<file path=ppt/tags/tag428.xml><?xml version="1.0" encoding="utf-8"?>
<p:tagLst xmlns:p="http://schemas.openxmlformats.org/presentationml/2006/main">
  <p:tag name="KSO_WM_BEAUTIFY_FLAG" val="#wm#"/>
  <p:tag name="KSO_WM_SLIDE_BACKGROUND_TYPE" val="general"/>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429.xml><?xml version="1.0" encoding="utf-8"?>
<p:tagLst xmlns:p="http://schemas.openxmlformats.org/presentationml/2006/main">
  <p:tag name="AS_UNIQUEID" val="674"/>
</p:tagLst>
</file>

<file path=ppt/tags/tag430.xml><?xml version="1.0" encoding="utf-8"?>
<p:tagLst xmlns:p="http://schemas.openxmlformats.org/presentationml/2006/main">
  <p:tag name="AS_UNIQUEID" val="675"/>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general"/>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431.xml><?xml version="1.0" encoding="utf-8"?>
<p:tagLst xmlns:p="http://schemas.openxmlformats.org/presentationml/2006/main">
  <p:tag name="AS_UNIQUEID" val="676"/>
</p:tagLst>
</file>

<file path=ppt/tags/tag432.xml><?xml version="1.0" encoding="utf-8"?>
<p:tagLst xmlns:p="http://schemas.openxmlformats.org/presentationml/2006/main">
  <p:tag name="AS_UNIQUEID" val="677"/>
  <p:tag name="KSO_WM_BEAUTIFY_FLAG" val=""/>
</p:tagLst>
</file>

<file path=ppt/tags/tag433.xml><?xml version="1.0" encoding="utf-8"?>
<p:tagLst xmlns:p="http://schemas.openxmlformats.org/presentationml/2006/main">
  <p:tag name="KSO_WM_BEAUTIFY_FLAG" val="#wm#"/>
  <p:tag name="KSO_WM_SLIDE_BACKGROUND_TYPE" val="general"/>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434.xml><?xml version="1.0" encoding="utf-8"?>
<p:tagLst xmlns:p="http://schemas.openxmlformats.org/presentationml/2006/main">
  <p:tag name="AS_UNIQUEID" val="678"/>
</p:tagLst>
</file>

<file path=ppt/tags/tag435.xml><?xml version="1.0" encoding="utf-8"?>
<p:tagLst xmlns:p="http://schemas.openxmlformats.org/presentationml/2006/main">
  <p:tag name="AS_UNIQUEID" val="679"/>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general"/>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436.xml><?xml version="1.0" encoding="utf-8"?>
<p:tagLst xmlns:p="http://schemas.openxmlformats.org/presentationml/2006/main">
  <p:tag name="AS_UNIQUEID" val="680"/>
  <p:tag name="KSO_WM_UNIT_TEXT_FILL_FORE_SCHEMECOLOR_INDEX" val="13"/>
  <p:tag name="KSO_WM_UNIT_TEXT_FILL_FORE_SCHEMECOLOR_INDEX_BRIGHTNESS" val="0"/>
  <p:tag name="KSO_WM_UNIT_TEXT_FILL_TYPE" val="1"/>
</p:tagLst>
</file>

<file path=ppt/tags/tag437.xml><?xml version="1.0" encoding="utf-8"?>
<p:tagLst xmlns:p="http://schemas.openxmlformats.org/presentationml/2006/main">
  <p:tag name="AS_UNIQUEID" val="681"/>
</p:tagLst>
</file>

<file path=ppt/tags/tag438.xml><?xml version="1.0" encoding="utf-8"?>
<p:tagLst xmlns:p="http://schemas.openxmlformats.org/presentationml/2006/main">
  <p:tag name="KSO_WM_BEAUTIFY_FLAG" val="#wm#"/>
  <p:tag name="KSO_WM_SLIDE_BACKGROUND_TYPE" val="general"/>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439.xml><?xml version="1.0" encoding="utf-8"?>
<p:tagLst xmlns:p="http://schemas.openxmlformats.org/presentationml/2006/main">
  <p:tag name="AS_UNIQUEID" val="682"/>
</p:tagLst>
</file>

<file path=ppt/tags/tag440.xml><?xml version="1.0" encoding="utf-8"?>
<p:tagLst xmlns:p="http://schemas.openxmlformats.org/presentationml/2006/main">
  <p:tag name="AS_UNIQUEID" val="683"/>
  <p:tag name="KSO_WM_ASSEMBLE_CHIP_INDEX" val="a0294ecdd6df492db45eee51a79bb287"/>
  <p:tag name="KSO_WM_BEAUTIFY_FLAG" val="#wm#"/>
  <p:tag name="KSO_WM_CHIP_FILLAREA_FILL_RULE" val="{&quot;fill_align&quot;:&quot;cm&quot;,&quot;fill_effect&quot;:[],&quot;fill_mode&quot;:&quot;full&quot;,&quot;sacle_strategy&quot;:&quot;stretch&quot;}"/>
  <p:tag name="KSO_WM_CHIP_GROUPID" val="618ddf349d7b144ec989f16d"/>
  <p:tag name="KSO_WM_CHIP_XID" val="618e0a8a5268663be886272e"/>
  <p:tag name="KSO_WM_SLIDE_BACKGROUND_TYPE" val="general"/>
  <p:tag name="KSO_WM_TAG_VERSION" val="1.0"/>
  <p:tag name="KSO_WM_TEMPLATE_CATEGORY" val="chip"/>
  <p:tag name="KSO_WM_TEMPLATE_INDEX" val="20220976"/>
  <p:tag name="KSO_WM_UNIT_DEC_AREA_ID" val="d9eae15fe76b40e6984debcabf97c036"/>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0976_10*i*1"/>
  <p:tag name="KSO_WM_UNIT_INDEX" val="1"/>
  <p:tag name="KSO_WM_UNIT_SM_LIMIT_TYPE" val="2"/>
  <p:tag name="KSO_WM_UNIT_SUBTYPE" val="v"/>
  <p:tag name="KSO_WM_UNIT_TYPE" val="i"/>
</p:tagLst>
</file>

<file path=ppt/tags/tag441.xml><?xml version="1.0" encoding="utf-8"?>
<p:tagLst xmlns:p="http://schemas.openxmlformats.org/presentationml/2006/main">
  <p:tag name="AS_UNIQUEID" val="684"/>
</p:tagLst>
</file>

<file path=ppt/tags/tag442.xml><?xml version="1.0" encoding="utf-8"?>
<p:tagLst xmlns:p="http://schemas.openxmlformats.org/presentationml/2006/main">
  <p:tag name="AS_UNIQUEID" val="685"/>
  <p:tag name="KSO_WM_BEAUTIFY_FLAG" val=""/>
</p:tagLst>
</file>

<file path=ppt/tags/tag443.xml><?xml version="1.0" encoding="utf-8"?>
<p:tagLst xmlns:p="http://schemas.openxmlformats.org/presentationml/2006/main">
  <p:tag name="KSO_WM_BEAUTIFY_FLAG" val="#wm#"/>
  <p:tag name="KSO_WM_SLIDE_BACKGROUND_TYPE" val="general"/>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444.xml><?xml version="1.0" encoding="utf-8"?>
<p:tagLst xmlns:p="http://schemas.openxmlformats.org/presentationml/2006/main">
  <p:tag name="AS_UNIQUEID" val="761"/>
</p:tagLst>
</file>

<file path=ppt/tags/tag445.xml><?xml version="1.0" encoding="utf-8"?>
<p:tagLst xmlns:p="http://schemas.openxmlformats.org/presentationml/2006/main">
  <p:tag name="AS_UNIQUEID" val="762"/>
</p:tagLst>
</file>

<file path=ppt/tags/tag44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
      <a:dk1>
        <a:srgbClr val="000000"/>
      </a:dk1>
      <a:lt1>
        <a:srgbClr val="FFFFFF"/>
      </a:lt1>
      <a:dk2>
        <a:srgbClr val="ECEEF3"/>
      </a:dk2>
      <a:lt2>
        <a:srgbClr val="FFFFFF"/>
      </a:lt2>
      <a:accent1>
        <a:srgbClr val="4674EB"/>
      </a:accent1>
      <a:accent2>
        <a:srgbClr val="8E66DB"/>
      </a:accent2>
      <a:accent3>
        <a:srgbClr val="B956C3"/>
      </a:accent3>
      <a:accent4>
        <a:srgbClr val="D647A6"/>
      </a:accent4>
      <a:accent5>
        <a:srgbClr val="E54086"/>
      </a:accent5>
      <a:accent6>
        <a:srgbClr val="EA4566"/>
      </a:accent6>
      <a:hlink>
        <a:srgbClr val="0563C1"/>
      </a:hlink>
      <a:folHlink>
        <a:srgbClr val="954F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151</Paragraphs>
  <Slides>25</Slides>
  <Notes>6</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25</vt:i4>
      </vt:variant>
    </vt:vector>
  </HeadingPairs>
  <TitlesOfParts>
    <vt:vector baseType="lpstr" size="35">
      <vt:lpstr>Arial</vt:lpstr>
      <vt:lpstr>Calibri</vt:lpstr>
      <vt:lpstr>微软雅黑</vt:lpstr>
      <vt:lpstr>汉仪粗简黑简</vt:lpstr>
      <vt:lpstr>汉仪粗黑 简</vt:lpstr>
      <vt:lpstr>仿宋_GB2312</vt:lpstr>
      <vt:lpstr>宋体</vt:lpstr>
      <vt:lpstr>Wingdings</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2024-09-10T07:04:37.809</cp:lastPrinted>
  <dcterms:created xsi:type="dcterms:W3CDTF">2024-09-09T23:04:37Z</dcterms:created>
  <dcterms:modified xsi:type="dcterms:W3CDTF">2024-09-09T23:04:43Z</dcterms:modified>
</cp:coreProperties>
</file>