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72A57-16C9-4814-8279-292DBD060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64E8F-1188-420A-BD36-E84AD403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1A974-D5B5-4520-82F2-92903AD3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AFF9D-A94F-42DA-8228-EE9000D3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484B0-44D4-46AA-B5CB-3C71D650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974775-2392-4BF2-AB85-9899EDC63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E9115-76D8-49D5-B037-3C03F145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0B941-D2DD-4A63-87D5-E9DE0448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86914-9FF4-4273-B4D4-0C7653392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D3255-968A-4A9A-96E3-491DB9D0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6A679-C2BB-4AB3-A39C-E93B41BA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41202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合同法中的合同中的代理和代理合同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合同与代理概述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代理权与代理行为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代理合同类型与内容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代理关系中权利义务关系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违约责任与争议解决机制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案例分析：典型案例剖析及启示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合同与代理概述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67" r="26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合同是当事人之间设立、变更、终止民事权利义务关系的协议。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合同的要素包括当事人、标的、数量、质量、价款或报酬、履行方式、违约责任等。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代理是指代理人依据被代理人的委托或法律规定，以被代理人的名义实施的民事法律行为。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代理具有独立性、法定性、无因性和有偿性等特点。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代理概念及特点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被代理人是指授权他人代理自己实施民事法律行为的人，也称为本人。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被代理人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代理人是指接受被代理人的委托，以被代理人的名义实施民事法律行为的人。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在代理关系中，与代理人实施民事法律行为的相对方称为第三人。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代理关系中的当事人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代理权与代理行为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代理权可以由法律直接规定或由委托人通过委托合同授予。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代理权来源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代理人在代理权限内进行代理活动，超出代理权限范围的，除非得到被代理人的追认，否则不产生法律效力。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代理权范围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代理权来源与范围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96" r="245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代理人必须拥有合法有效的代理权，才能进行代理行为。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存在合法有效的代理权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代理人必须以被代理人的名义进行活动，这是代理行为与行纪、居间等行为的本质区别。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代理人以被代理人的名义进行活动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代理人在代理权限内实施了能够产生民事法律后果的民事法律行为。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代理人实施了民事法律行为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代理人必须具备相应的民事行为能力，能够独立承担民事责任。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代理人具有相应的民事行为能力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代理行为构成要件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无权代理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无权代理人实施的代理行为，在被代理人追认前，对被代理人不发生效力。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表见代理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相对人有理由相信行为人有代理权的，该代理行为有效。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25" r="21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无权代理与表见代理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代理合同类型与内容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委托代理合同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委托代理合同是指委托人授权代理人为其办理事务的合同。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委托代理合同应包括委托事项、代理权限、代理期限、报酬支付等条款。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委托代理合同是基于信任关系而产生的，因此委托人应当谨慎选择代理人，并对代理人的行为承担相应的责任。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行纪合同应包括委托事项、行纪人义务、报酬支付等条款。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行纪合同是指行纪人以自己的名义为委托人办理事务的合同。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行纪人以自己的名义办理事务，但最终的法律后果由委托人承担。行纪人在办理事务过程中应当遵循诚实信用原则，维护委托人的利益。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行纪合同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居间合同是指居间人为委托人提供订立合同的媒介服务，并收取一定报酬的合同。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居间合同应包括居间事项、居间人的义务、报酬支付等条款。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居间人仅为委托人提供订立合同的媒介服务，不参与合同的履行。居间人在提供服务过程中应当遵循诚实信用原则，对所提供的信息负责。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居间合同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https://d.book118.com/825241202304011042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2024-09-04T06:00:32.389</cp:lastPrinted>
  <dcterms:created xsi:type="dcterms:W3CDTF">2024-09-03T22:00:32Z</dcterms:created>
  <dcterms:modified xsi:type="dcterms:W3CDTF">2024-09-03T22:00:34Z</dcterms:modified>
</cp:coreProperties>
</file>