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2F682-F30A-4704-8B36-CDD238B82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23D8C-EE15-47BE-9527-60916CB4C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F93D0-2394-4ACA-86C2-42EFEAA04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1FC48-C149-40E1-BFB1-48EFE413E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3F3E5A-FCE3-4526-901C-37D59C97F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D3A410-6DAE-4A0A-ADAA-661DC129B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330783-FCBB-477B-9703-E21A22281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3DEA0-95EC-429D-94E2-04E5E9B14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0806B-3018-4F89-A433-EB22DD274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49722-9B67-404F-8639-5B5D80F77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E029F-8FD0-4C51-987B-2D846609B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2420433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JDA软件及项目介绍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JDA软件概述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JDA软件核心模块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JDA软件实施方法论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JDA软件客户案例分享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JDA软件与竞争对手比较分析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JDA软件未来发展趋势预测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JDA软件概述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875" r="20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不断创新和发展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JDA致力于不断创新和发展，以满足客户不断变化的需求，并保持在行业中的领先地位。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供应链和零售解决方案提供商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JDA软件是全球领先的供应链和零售解决方案提供商，专注于帮助企业优化供应链和零售运营。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多年行业经验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JDA在供应链和零售领域拥有多年的经验，深入了解行业动态和最佳实践。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JDA软件背景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JDA提供全面的供应链计划解决方案，包括需求计划、库存优化、供应链可视化等功能。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运输和物流管理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JDA的运输和物流管理解决方案可优化运输路线、提高物流效率，降低运输成本。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人工智能和机器学习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JDA利用人工智能和机器学习技术，为企业提供智能化的决策支持和自动化运营。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JDA的零售管理解决方案包括商品管理、价格优化、促销管理等功能，帮助零售商提高销售额和客户满意度。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JDA软件功能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83" r="13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JDA软件具有高度可配置性，可根据企业的特定需求进行定制和配置，满足企业的个性化需求。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高度可配置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强大的集成能力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优秀的用户体验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全面的解决方案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JDA软件可与其他企业系统和应用程序无缝集成，实现数据的共享和交换，提高工作效率。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JDA软件注重用户体验，提供直观易用的界面和丰富的功能，降低用户的学习和使用难度。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JDA提供全面的供应链和零售解决方案，覆盖企业运营的各个方面，帮助企业实现全面的优化和改进。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JDA软件优势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JDA软件核心模块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通过历史数据和市场趋势分析，预测未来需求，为供应链计划提供基础数据。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根据需求计划和库存状况，制定生产计划和采购计划，确保产品及时供应。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监控库存水平，优化库存结构，降低库存成本，提高库存周转率。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供应链计划模块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根据订单和交货要求，制定运输计划，包括运输方式、路线和时间表等。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运输执行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协调运输资源，确保按计划进行运输，并提供实时运输状态更新。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运费结算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管理运费和费用，包括与承运商进行结算和对内部分摊运费。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运输管理模块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仓库布局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仓库管理模块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设计合理的仓库布局，提高仓库空间利用率和作业效率。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接收、检验和上架入库商品，确保商品准确、及时地进入仓库。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根据订单要求，拣选、打包和发货出库商品，确保商品准确、及时地送达客户手中。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监控库存水平，进行库存盘点和调拨，确保库存数据准确、完整。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管理商品信息、价格和促销策略，确保商品信息准确无误。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商品管理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跟踪销售数据，分析销售趋势和顾客行为，为营销策略提供数据支持。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建立顾客档案，提供个性化服务和营销策略，提高顾客满意度和忠诚度。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管理店铺日常运营，包括人员排班、设备维护和安全管理等。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店铺运营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零售管理模块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JDA软件实施方法论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项目启动与团队组建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明确项目目标、范围、时间表和资源需求，组建具备相关技能和经验的实施团队。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深入了解客户现有业务流程、信息系统和数据状况，分析客户需求和期望，为制定解决方案提供依据。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基于需求调研结果，结合JDA软件功能和最佳实践，设计符合客户需求的解决方案，包括系统架构、功能模块、数据集成等方面。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依据解决方案设计，进行系统开发、配置和测试，确保系统功能和性能满足客户要求。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为客户提供系统操作培训，确保客户能够熟练掌握系统操作和维护技能；完成系统上线工作，实现新旧系统平稳过渡。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需求调研与分析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系统开发与配置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系统培训与上线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解决方案设计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35" r="208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负责项目的整体规划、进度控制和沟通协调，确保项目按照既定计划推进。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负责深入了解客户业务需求和流程，将客户需求转化为具体的系统功能和业务需求。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业务分析师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负责系统的开发、配置和测试工作，确保系统功能和性能满足客户要求。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技术开发人员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负责为客户提供系统操作和维护培训，确保客户能够熟练掌握相关技能。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实施团队组成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完善的风险管理机制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在项目实施过程中，建立完善的风险管理机制，及时识别、评估和应对潜在风险，确保项目的稳定性和成功实施。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明确的项目目标和范围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在项目启动阶段，与客户充分沟通并明确项目目标和范围，避免项目过程中出现需求变更或范围蔓延的情况。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强大的实施团队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组建具备相关技能和经验的实施团队，确保团队成员能够充分理解客户需求和业务流程，为客户提供高质量的解决方案和服务。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充分的沟通和协作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与客户保持密切沟通和协作，及时反馈项目进展情况和遇到的问题，共同协商解决方案，确保项目顺利实施。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实施成功关键因素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https://d.book118.com/825242043302011104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2024-09-14T16:25:32.567</cp:lastPrinted>
  <dcterms:created xsi:type="dcterms:W3CDTF">2024-09-14T08:25:32Z</dcterms:created>
  <dcterms:modified xsi:type="dcterms:W3CDTF">2024-09-14T08:25:34Z</dcterms:modified>
</cp:coreProperties>
</file>