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25E85-4444-4CDF-BA70-672C02088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582D2-19A1-4CE2-A28F-51B63083A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E5506-9CD9-4BDB-ADBE-9965FE35D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CDA34-8F42-43B5-BE1A-8C43F8D2B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B0D123-21AB-4779-8EA3-15A88D99D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370803-C4A3-4984-887E-7A70D99CA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A4AA78-561B-4936-B9D2-A5D06567A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135AA-B065-4644-A991-C39055695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0B138-4511-4531-B4CB-6C90D4728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C82F4-B163-48C0-A22E-4FE12B9D1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6ECAC-214B-45C6-BD08-389D98244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4404202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《利润与商业资本》ppt课件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利润的概念与计算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商业资本的运作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利润与商业资本的关系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利润与商业资本的案例分析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利润与商业资本的发展趋势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利润的概念与计算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利润是企业或个人在一定时期内生产经营活动的成果，表现为所有者权益的增加。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利润的本质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利润的来源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458" b="19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利润是企业生产经营活动中的剩余价值，是资本增值的表现。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利润主要来源于企业销售收入与成本之间的差额。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603" r="960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利润的种类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指企业在销售商品和提供劳务过程中所获得的利润。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指企业税后利润，即税费扣除后的利润。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指企业在销售商品和提供劳务过程中所获得的收入，扣除直接成本后的利润。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如投资收益、营业外收入等。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营业利润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净利润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毛利润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其他利润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直接计算法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本期利润法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间接计算法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利润率法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利润的计算方法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根据销售收入和成本费用等数据，直接计算出利润。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通过比较本期销售收入与成本费用，计算本期利润。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通过财务报表中的数据，利用公式计算利润。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通过计算利润率来评估企业的盈利能力。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商业资本的运作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299" b="122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商业资本的定义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商业资本的定义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商业资本是指在商品流通过程中，专门负责商品流通职能的资本。它包括商品购买、销售和商品储存等环节中的资本。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商业资本的来源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商业资本主要来源于产业资本家的投资，这些产业资本家将一部分货币转化为商业资本，以实现商品从生产领域向消费领域的转移。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商业资本的作用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商业资本在商品流通中发挥着重要的作用，它能够加速商品流通速度，缩短商品流通时间，提高整个社会的经济效益。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商业资本的运作方式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商业资本的运作方式主要包括商品购销、商品储存和商品运输等。这些运作方式都是为了实现商品从生产领域向消费领域的转移。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商品储存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为了满足市场需求，商业资本家需要储存一定量的商品。他们需要合理规划储存地点、储存方式和储存量，以确保商品的质量和数量符合市场需求。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商品运输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商业资本家需要将商品从生产领域运送到消费领域，这需要依靠发达的交通运输网络。商业资本家需要选择合适的运输方式，确保商品能够安全、快速地到达目的地。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商品购销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商业资本家通过购买和销售商品来获取利润。他们需要了解市场需求，预测未来市场趋势，制定合理的购销策略，以实现利润最大化。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商业资本的运作方式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商业资本的流动与循环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商业资本的流动与循环是指商业资本在购、销、存等环节中的运动过程。这个过程包括货币资本、生产资本和商品资本等三种职能形式。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商业资本的循环公式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G-W…P…W'-G'是商业资本的循环公式，其中G表示货币资本，W表示商品资本，P表示生产资本。这个公式表示商业资本家先以货币购买商品，然后通过销售获取更多的货币。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商业资本的周转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商业资本的周转是指商业资本在一定时期内的运动速度。商业资本周转的速度越快，商业资本的效率就越高，商业资本家的利润也就越大。因此，商业资本家需要采取各种措施来加速商业资本的周转。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商业资本的流动与循环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利润与商业资本的关系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https://d.book118.com/825244042023011040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2024-08-31T00:43:28.013</cp:lastPrinted>
  <dcterms:created xsi:type="dcterms:W3CDTF">2024-08-30T16:43:28Z</dcterms:created>
  <dcterms:modified xsi:type="dcterms:W3CDTF">2024-08-30T16:43:30Z</dcterms:modified>
</cp:coreProperties>
</file>