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9617F-3474-4E7C-A766-FA4AA12EC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04F6B-83E4-468A-BEFF-EA560933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98F5A-B334-4CF4-942C-601D4B07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1A4EC-8325-4E6F-8446-F99B323CC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18960-9484-4211-8289-8F6A4E2F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68CA0-0C33-473E-8570-58710D1F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1A84A-C9DC-430E-B0DE-672E98373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0E3DE-569D-4656-A18D-C533F87A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81FC6-6D21-4A98-8A2C-AA7ED7E16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404CA-6A93-4307-923E-6FE56E2F6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547DB-CCF7-4E43-9F95-40EA7029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44244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智能手机市场前景分析及竞争趋势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市场概述与前景展望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消费者需求与行为变化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技术创新对市场影响探讨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政策法规环境及其影响评估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营销策略与渠道变革趋势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总结：未来智能手机市场挑战与机遇并存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智能手机是一种具有操作系统、可安装应用程序、支持无线通信和互联网接入的便携式电子设备。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从早期的功能手机到现代智能手机的演变，经历了多个阶段，包括塞班系统、Windows Mobile系统、iOS系统和Android系统等。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智能手机定义及发展历程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全球及中国市场现状分析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全球智能手机市场已经趋于饱和，出货量逐年下降，但高端市场和新兴市场仍有增长空间。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中国是全球最大的智能手机市场之一，竞争激烈，品牌众多，消费者需求多样化。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5G、人工智能、折叠屏等新技术将推动智能手机行业的创新发展。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新兴市场拓展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非洲、印度等新兴市场将成为智能手机行业的重要增长点。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高端市场竞争加剧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随着消费者对高品质生活的追求，高端智能手机市场的竞争将更加激烈。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跨界合作与生态布局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智能手机厂商将加强与汽车、家居、可穿戴设备等行业的跨界合作，构建完整的生态系统。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消费者需求与行为变化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智能手机用户以年轻人为主，他们注重个性化、时尚化和社交化。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用户群体涵盖不同职业、地域、文化背景等，需求多样化。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高知化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智能手机用户普遍受教育程度较高，对新技术、新功能接受能力强。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知名品牌如苹果、三星、华为等具有较高的品牌认知度和忠诚度。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处理器速度、屏幕质量、摄像头像素等硬件性能是消费者关注的重点。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消费者在购买时会考虑自身经济状况和产品价格之间的平衡。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不同操作系统如iOS、Android等会影响消费者的购买决策。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消费者购买决策因素研究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消费者希望通过自定义主题、图标、壁纸等方式，让手机界面更加个性化。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移动支付与NFC技术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移动支付越来越普及，消费者希望手机具备NFC功能，方便进行支付和身份验证。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拍照与视频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随着摄像头技术的提升，消费者越来越注重手机的拍照和视频功能，分享到社交媒体上。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多任务处理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消费者越来越依赖智能手机进行多任务处理，如同时浏览网页、听音乐、社交等。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使用习惯及偏好变化趋势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全球智能手机市场呈现多极化竞争态势，苹果、三星、华为、小米等品牌占据主导地位，同时OPPO、vivo等品牌也在迅速崛起。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中国智能手机市场竞争激烈，华为、小米、OPPO、vivo等品牌占据市场份额较大，苹果也在中国市场保持一定竞争力。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中国市场竞争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全球及中国市场竞争格局概述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产品线齐全，覆盖高中低端市场，注重技术创新和研发。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以高端市场为主打，产品设计精美、性能卓越，拥有强大的生态系统。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拥有强大的研发实力和技术积累，推出多款具有创新性的智能手机，如Mate和P系列等。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OPPO和vivo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专注于拍照和音乐等特定功能，深耕线下市场，取得一定市场份额。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以性价比著称，产品线丰富，注重用户体验和互联网营销。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合作与兼并收购动态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厂商间通过合作实现资源共享和优势互补，如华为与徕卡合作提升手机拍照功能，小米与谷歌合作推出Android One手机等。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部分厂商通过兼并收购拓展业务或获取关键技术，如联想收购摩托罗拉移动业务，TCL收购阿尔卡特手机业务等。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兼并收购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技术创新对市场影响探讨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5G技术推动智能手机应用场景拓展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5G技术将促进智能手机在物联网、云计算、大数据等领域的应用拓展，为用户提供更多便捷服务。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5G智能手机市场潜力巨大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随着5G网络的不断普及，5G智能手机市场将呈现爆发式增长，为手机厂商带来巨大商机。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5G技术为智能手机带来更快网络速度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5G网络的高速率和低延迟特性将极大提升智能手机用户的网络体验，满足用户日益增长的数据传输需求。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5G技术在智能手机中应用前景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https://d.book118.com/825244244044011104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2024-09-13T22:04:50.569</cp:lastPrinted>
  <dcterms:created xsi:type="dcterms:W3CDTF">2024-09-13T14:04:50Z</dcterms:created>
  <dcterms:modified xsi:type="dcterms:W3CDTF">2024-09-13T14:04:52Z</dcterms:modified>
</cp:coreProperties>
</file>