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709BB-7E93-44A7-9C43-B47ECDD69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1E1BB-9501-479D-A543-8AD219274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591B0-53BD-40B6-906E-3B66D67BD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01EC3D-4653-4C4C-A816-65276FD72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5854DB-0DAB-4BCE-B1E9-AEE4B9C92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A29111-B339-4A11-B420-6E3789450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E5521B-8347-4144-899B-32ADB02F4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E6A758-EA7B-4BC2-BE23-E7BA86F1D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3B3E49-4316-43DC-A81F-9BF5EC568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146EA-8AE9-4660-8674-BF45653CB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F0AF6-6BAF-4ECC-B5B7-F9F5CCA80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2443400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《义务教育数学新课程标准》2022版小学数学新课标解读课件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2024-01-14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目录</a:t>
              </a:r>
              <a:endParaRPr lang="en-US" sz="607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课程性质与基本理念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教学内容与要求</a:t>
            </a:r>
            <a:endParaRPr lang="en-US" sz="2400" b="1">
              <a:solidFill>
                <a:srgbClr val="2C3F55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教学方式方法改革</a:t>
            </a:r>
            <a:endParaRPr lang="en-US" sz="2400" b="1">
              <a:solidFill>
                <a:srgbClr val="2C3F55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评价与考试制度调整</a:t>
            </a:r>
            <a:endParaRPr lang="en-US" sz="2400" b="1">
              <a:solidFill>
                <a:srgbClr val="2C3F55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教材使用与课程资源开发</a:t>
            </a:r>
            <a:endParaRPr lang="en-US" sz="2400" b="1">
              <a:solidFill>
                <a:srgbClr val="2C3F55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教师专业发展及培训要求</a:t>
            </a:r>
            <a:endParaRPr lang="en-US" sz="2400" b="1">
              <a:solidFill>
                <a:srgbClr val="2C3F55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课程性质与基本理念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基础性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数学是研究数量关系和空间形式的科学，是义务教育阶段的重要学科。小学数学课程具有基础性，为学生后续学习和终身发展奠定基础。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普及性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数学课程面向全体学生，适应学生个性发展的需要，使得人人都能获得良好的数学教育，不同的人在数学上得到不同的发展。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发展性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数学课程能使学生掌握必备的基础知识和基本技能，培养学生的抽象思维和推理能力，激发学生的创新意识和实践能力，促进学生在情感、态度与价值观等方面的发展。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数学课程性质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学课程应致力于实现义务教育阶段的培养目标，体现基础性、普及性和发展性。义务教育阶段的数学课程要面向全体学生，适应学生个性发展的需要，使得人人都能获得良好的数学教育，不同的人在数学上得到不同的发展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学生是数学学习的主体，在积极参与学习活动的过程中不断得到发展。教师应成为学生学习活动的组织者、引导者和合作者，为学生的发展提供良好的环境和条件。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评价的主要目的是全面了解学生数学学习的过程和结果，激励学生的学习和改进教师的教学。应建立评价目标多元、评价方法多样的评价体系。评价要关注学生学习的结果，也要关注学习的过程；要关注学生数学学习的水平，也要关注学生在数学活动中所表现出来的情感与态度，帮助学生认识自我，建立信心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面向全体学生，注重素质教育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突出学生主体，尊重个体差异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注重过程评价，促进学生发展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数学课程基本理念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获得适应社会生活和进一步发展所必需的数学的基础知识、基本技能、基本思想、基本活动经验。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体会数学知识之间、数学与其他学科之间、数学与生活之间的联系，运用数学的思维方式进行思考，增强发现和提出问题的能力、分析和解决问题的能力。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593" b="1159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了解数学的价值，提高学习数学的兴趣，增强学好数学的信心，养成良好的学习习惯，具有初步的创新意识和实事求是的科学态度。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数学课程目标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教学内容与要求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数的认识与运算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图形与几何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涉及点、线、面、体的基本性质和位置关系，以及图形的变换和坐标系的初步认识。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统计与概率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数据的收集与整理，概率初步知识与事件的概率计算。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包括整数、小数、分数的认识和四则运算，以及数的性质和大小比较。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综合与实践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以问题为载体，引导学生综合运用数学知识解决问题，培养实践能力和创新意识。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教学内容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知识技能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要求学生掌握数学基础知识，形成基本技能，发展数学思维和问题解决能力。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数学思考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通过观察、实验、猜想、验证等活动，培养学生的数学思维和创新能力。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问题解决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引导学生发现问题、提出问题、分析问题和解决问题，积累数学活动经验。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情感态度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培养学生对数学的兴趣和好奇心，养成实事求是的科学态度和锲而不舍的钻研精神。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教学要求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分层教学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针对不同层次的学生，提供有梯度的学习内容和练习题目，实现因材施教。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联系生活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加强数学与生活的联系，让学生感受到数学的应用价值。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活动探究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设计多样化的数学活动，让学生在参与中体验、感悟数学知识和方法。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整体设计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教材编写应体现整体性，注重知识之间的内在联系和学生的认知规律。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情境引入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创设生动有趣的情境，激发学生的学习兴趣和探究欲望。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教材编写建议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教学方式方法改革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提高学生数学素养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传统的数学教学往往注重知识的传授和应试能力的培养，而忽视了学生的数学素养和创新能力。教学方式方法的改革旨在提高学生的数学素养和创新能力，培养具有创新精神和实践能力的人才。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适应新时代发展需求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随着科技的进步和社会的发展，传统的教学方式方法已经无法满足新时代的需求，需要进行改革以适应新的形势。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教学方式方法改革背景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246" b="23246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4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转变教学方式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从传统的以教师为中心的教学方式转变为以学生为中心的教学方式，注重学生的主体性和能动性。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4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多样化教学方法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采用多种教学方法，如情境教学法、问题式教学法、合作学习法等，以激发学生的学习兴趣和积极性。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4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强化数学思维训练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通过数学思维训练，提高学生的数学素养和创新能力，培养学生的逻辑思维、创新思维和批判性思维。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教学方式方法改革目标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https://d.book118.com/825244340011011101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2024-09-09T06:13:52.796</cp:lastPrinted>
  <dcterms:created xsi:type="dcterms:W3CDTF">2024-09-08T22:13:52Z</dcterms:created>
  <dcterms:modified xsi:type="dcterms:W3CDTF">2024-09-08T22:13:54Z</dcterms:modified>
</cp:coreProperties>
</file>