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04D01-E8CC-43C4-927E-E647A3ADB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B30F4-3532-4890-A41F-1EB77B0F6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E449F-38AE-43CD-A9F2-77553C942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A511B-ED43-4C91-9352-8231FD7B8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D905FE-9BE6-43DF-A2FF-8428808A3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FD5506-372E-4C73-8FA0-2816B3991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87EE64-ACFA-4243-B6D5-D142FD450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C4A59-91E3-4549-8AC7-F101CDCEC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81698-545A-4784-94C2-9FE4D2E63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C5F75-4A28-4FF4-83BB-08C2FFD9C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EA74B-526C-4792-88E0-A368DE578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00100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护理课程思政讲课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课程思政概述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护理课程思政内容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护理课程思政教学方法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护理课程思政实践与活动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护理课程思政评价与反馈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护理课程思政未来发展与展望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课程思政概述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课程思政的定义与特点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课程思政是一种将思想政治教育融入专业课程的教学理念，旨在实现全员、全程、全方位育人。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隐性教育、有机融入、润物无声，通过专业知识传授与价值引领相结合的方式，实现立德树人的根本任务。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40" r="454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培养德才兼备的人才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促进护理行业健康发展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通过课程思政，强化学生的道德观念和职业素养，培养德才兼备的护理人才。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良好的职业道德和价值观能够影响学生的职业行为，从而提高护理服务质量。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加强思想政治教育，有利于树立正确的行业风尚，推动护理行业的健康发展。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课程思政的重要性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课程思政的历史与发展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课程思政的理念起源于20世纪90年代，强调在专业课程中融入思想政治教育。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经过多年的实践探索，课程思政在教育领域得到广泛应用和推广。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随着教育改革的深入，课程思政将继续发展，并不断创新和完善。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护理课程思政内容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培养护理专业学生具备正确的伦理观念和法律意识，确保在临床实践中遵循伦理原则和法律法规。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护理伦理的基本原则，如尊重、不伤害、有利和公正等，强调在护理实践中遵守伦理规范的重要性。介绍相关法律法规，如《护士条例》、《医疗事故处理条例》等，要求护理专业学生严格遵守，保障患者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培养护理专业学生对患者心理状态的关注和人文关怀能力，提高护患沟通效果。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介绍护理心理学的基本理论和方法，帮助护理专业学生了解患者心理需求和情绪状态，掌握有效的沟通技巧和应对策略。强调人文关怀在护理实践中的重要性，培养护理专业学生对患者的同理心和关爱态度。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护理心理与人文关怀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培养护理专业学生具备社会责任感和公共卫生意识，关注社会问题和公共卫生事件。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介绍护理社会学的基本概念和研究方法，引导护理专业学生关注社会问题和弱势群体的需求。强调公共卫生在国家和社会发展中的重要性，培养护理专业学生对公共卫生事件的应对能力和预防意识。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护理社会学与公共卫生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引导护理专业学生在实践中融入思政元素，培养良好的职业素养和工作态度。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实践中常见的思政元素，如团队协作、责任担当、奉献精神等，引导护理专业学生在实践中践行这些价值观。强调职业素养和工作态度在护理实践中的重要性，培养护理专业学生具备高度的责任心和使命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护理实践中的思政元素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护理课程思政教学方法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通过分析真实案例，引导学生思考和讨论，培养批判性思维和解决问题的能力。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教师选择与课程相关的真实案例，介绍案例背景和情境，引导学生分析问题并提出解决方案，最后进行总结和反思。这种方法能够帮助学生更好地理解理论知识，提高实际操作能力。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模拟真实情境，让学生在模拟实践中学习、思考和解决问题。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教师设计模拟情境，学生扮演不同角色，模拟处理实际问题。这种方法能够帮助学生更好地理解实际工作中可能遇到的问题，提高应对能力。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通过让学生扮演不同的角色，体验不同立场和情感，培养同理心和沟通能力。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教师设定角色和情境，学生在角色扮演中体验不同情感和立场，培养同理心和沟通技巧。这种方法能够帮助学生更好地理解不同人群的需求和感受，提高人文关怀能力。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https://d.book118.com/825300100312011044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2024-09-07T09:49:52.133</cp:lastPrinted>
  <dcterms:created xsi:type="dcterms:W3CDTF">2024-09-07T01:49:52Z</dcterms:created>
  <dcterms:modified xsi:type="dcterms:W3CDTF">2024-09-07T01:49:54Z</dcterms:modified>
</cp:coreProperties>
</file>