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6E0B5-73E8-40E6-A96D-EAA28DDDF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E59CE-B2BC-46F0-BBF9-3EBDF7B58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50755-FD96-45B5-AEE5-380AC0A50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37094-537F-4956-BF3C-FDE2C728F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B32EF9-E629-4FBC-AB3E-529F34491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9F7834-C4C8-432B-82BE-687F5E8C1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F261EE-BC8D-40C2-B44C-703D4FE62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0DD56-5F35-4DF9-A16A-76CFC3C4C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68677-9BC1-4472-B951-DD1010DF9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C374F-F94C-4EBA-B25F-BDF555629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AABB1-BF9E-4BEB-98B8-C933C9968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011030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酒店服务员微笑培训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微笑的重要性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微笑培训的内容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微笑培训的方法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微笑培训的效果评估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持续的微笑训练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微笑能够传递友好和热情，使客户感到受到重视和欢迎，从而提高客户对酒店的整体满意度。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625" r="2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缓解紧张氛围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292" r="20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促进沟通交流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6833" r="3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微笑具有缓解紧张和压力的作用，能够帮助客户放松心情，减轻陌生感和不安感。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微笑能够拉近与客户之间的距离，使客户更愿意与服务员进行交流，提供更好的个性化服务。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对客户体验的影响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微笑是酒店品牌形象的重要组成部分，能够传达酒店的价值观和文化内涵，提升酒店品牌形象。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强化品牌形象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微笑能够吸引更多的客户，增加酒店的市场份额和竞争力。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提高市场竞争力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微笑能够让客户感受到酒店的优质服务，从而促进口碑传播，提高酒店知名度。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促进口碑传播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对酒店形象的提升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微笑能够激发员工的工作热情和积极性，使员工更加主动地投入到工作中。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提高工作积极性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微笑可以促进员工之间的沟通和合作，增强团队凝聚力和协作精神。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微笑能够缓解工作压力，使员工在工作中保持良好的心态和精神状态。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减少工作压力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对员工工作态度的改善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微笑培训的内容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正确的微笑方式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微笑时露出6-8颗牙齿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确保微笑自然、亲切，牙齿露出数量适中，不要过于拘谨或夸张。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保持眼神交流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微笑时眼神要与客人保持交流，传递友好和关注，增强微笑的感染力。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放松面部肌肉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微笑时要放松面部肌肉，避免出现僵硬或紧张的表情，使微笑更加自然。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在向客人致意或询问时，要配合微笑和礼貌用语，使语言更加亲切、温暖。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在满足客人需求时，要用微笑回应，传递关注和感激，增强客人的满意度。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微笑与语言的配合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微笑回应客人的需求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微笑与礼貌用语结合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在提供服务时微笑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在为客人提供服务时，服务员要用微笑表达关注和尊重，使客人感到宾至如归。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在解决客人问题时微笑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在解决客人提出的问题或投诉时，服务员要用微笑表达歉意和关注，缓解客人的不满情绪。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在接待客人时微笑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在客人抵达酒店时，服务员要用微笑迎接客人，传递友好和关注。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微笑在各种场景中的应用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微笑培训的方法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https://d.book118.com/825301103000011110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2024-09-15T00:56:10.970</cp:lastPrinted>
  <dcterms:created xsi:type="dcterms:W3CDTF">2024-09-14T16:56:10Z</dcterms:created>
  <dcterms:modified xsi:type="dcterms:W3CDTF">2024-09-14T16:56:13Z</dcterms:modified>
</cp:coreProperties>
</file>