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A91C6-B246-4EC5-9722-22914DED3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4ADB5-9F1A-4351-BBA3-983495F50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1E2E0-112C-45B2-BE31-94A888E1C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750AA-0FD9-4E97-9E05-6FCA9A9DB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263413-B127-48B5-BFA5-CB2D814C2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F66CF9-6AE5-4DD0-8B4E-00104685B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10090E-0465-4A0A-9BE5-E12877334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FAE68-0152-43D5-9B07-872432495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E24E29-6A4C-4914-80B4-C1D184681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6868C-A133-4ECD-8E2D-441F03388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6560C-C86C-4CF2-A5BA-D39B82117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02003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供应链管理中的供应链合规与法律风险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供应链合规概述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合规策略与法律风险防范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供应链合作伙伴选择与评估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应对供应链合规与法律风险的措施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案例分析：供应链合规与法律风险实践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供应链合规概述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合规是指企业在经营过程中，遵守适用的法律法规、行业准则、商业道德和内部规章制度的要求，防范和化解法律风险，确保企业稳健发展的过程。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随着全球化和互联网的快速发展，企业面临的法律环境日益复杂，合规成为企业生存和发展的基础。合规不仅有助于降低企业法律风险，维护企业声誉，还能提升企业竞争力，实现可持续发展。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供应链合规的挑战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多元化的供应链结构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现代供应链涉及多个环节和参与者，包括供应商、制造商、物流服务商等，多元化的结构增加了合规管理的难度。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法律法规的复杂性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不同国家和地区的法律法规存在差异，企业需要了解和遵守多个法域的规定，增加了合规的复杂性。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信息不对称与透明度不足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供应链中的信息不对称和透明度不足可能导致合规风险，如供应商的不良行为、产品质量问题等。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企业应制定明确的合规政策和流程，明确各环节的合规要求和责任，确保合规管理的有效实施。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制定合规政策与流程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通过定期的培训和宣传活动，提高员工对合规的认识和理解，培养员工的合规意识。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加强培训与宣传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企业应建立有效的监督机制，对供应链中的合规情况进行定期检查和评估，及时发现和纠正不合规行为。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建立监督机制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鼓励员工积极参与合规管理，建立举报机制，使员工能够及时发现并报告潜在的合规问题。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鼓励员工参与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合规文化的建立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法律风险识别与评估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包括合同条款不明确、合同违约、合同解除等问题，可能导致供应链中断或产生纠纷。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合同风险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涉及专利、商标、著作权等知识产权的侵权、盗用或无效，可能对供应链中的技术创新和品牌形象造成威胁。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违反国际贸易法规、制裁和出口管制等问题，可能导致供应链受阻或面临重大罚款。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贸易合规风险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涉及供应链中的劳工权益、童工、强迫劳动等问题，可能损害企业声誉并面临法律诉讼。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劳工与人权风险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供应链中的法律风险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对供应链中的合作伙伴进行全面的背景调查，了解其合规记录和潜在风险。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尽职调查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通过建立风险评估矩阵，对供应链中的潜在风险进行定性和定量评估。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风险评估矩阵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借助法律、贸易和劳工等领域的专家，获取对特定风险的深入分析和建议。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专家咨询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根据风险的严重性和发生概率，将供应链中的法律风险划分为不同等级。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风险指数计算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通过建立风险指数模型，对供应链中的法律风险进行量化评估。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分析不同风险因素对供应链的影响程度，确定需要重点关注和管理的风险。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风险评估与量化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合规策略与法律风险防范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深入研究并遵守国家及地方相关的供应链法律法规，确保企业运营合规。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了解法律法规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根据企业实际情况，制定明确的合规目标，包括合规管理、合规文化和合规责任等方面。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明确合规目标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组建专业的合规团队，负责供应链合规策略的制定、执行和监督。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建立合规团队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制定合规策略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强化风险管理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识别和评估供应链中的潜在风险，制定相应的风险应对措施，降低法律风险。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建立内部监督机制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设立内部监督机构，对供应链管理制度的执行情况进行定期检查和评估。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制定供应链管理制度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建立完善的供应链管理制度，规范供应链各环节的操作流程和管理要求。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完善内部管理制度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https://d.book118.com/825302003011011110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2024-09-15T03:27:00.771</cp:lastPrinted>
  <dcterms:created xsi:type="dcterms:W3CDTF">2024-09-14T19:27:00Z</dcterms:created>
  <dcterms:modified xsi:type="dcterms:W3CDTF">2024-09-14T19:27:02Z</dcterms:modified>
</cp:coreProperties>
</file>