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0ADF8-2894-465A-8779-739D8DD59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DBFBE-E8E6-4A27-91C2-E5F37D78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6CF6D-C4ED-4F08-B77B-E3DF220BD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888D7-BA5F-4C2D-8C8F-7F58329E8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55BB5-AFD2-4FF6-95CF-AFE5FF93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67D1F-104E-4D49-AE8A-4B82EB8B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C4AC4-6FF3-4BB2-8B5D-4E83ECE54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DAEAD-FDCB-48CA-9265-7ED32C65F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6A26F-684C-42DC-A54A-08E6E5E7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2E4FA-A4FF-47D0-ADF0-1418F47FE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3AD6B-46DD-4E6A-9D23-A3B3CAB5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03242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1276632"/>
            <a:ext cx="9343454" cy="239552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450"/>
              </a:spcBef>
            </a:pPr>
            <a:r>
              <a:rPr lang="en-US" sz="4800" b="1" err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精神专科医院的特殊人群</a:t>
            </a:r>
            <a:endParaRPr lang="en-US" sz="4800" b="1" smtClean="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ctr">
              <a:lnSpc>
                <a:spcPct val="150000"/>
              </a:lnSpc>
              <a:spcBef>
                <a:spcPts val="450"/>
              </a:spcBef>
            </a:pPr>
            <a:r>
              <a:rPr lang="en-US" sz="4800" b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——老年人预防跌倒宣教</a:t>
            </a:r>
            <a:r>
              <a:rPr lang="en-US" altLang="zh-CN" sz="4800" b="1" err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800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 err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b="1" err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b="1" err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altLang="zh-CN" sz="2025" b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b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b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b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b="1" smtClean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老年人的跌倒风险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精神专科医院老年人的特殊情况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预防跌倒的宣教内容和方式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宣教的实施和效果评估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提高老年人对跌倒风险的认知，掌握预防跌倒的措施，降低跌倒发生率。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随着年龄的增长，老年人的身体机能逐渐衰退，容易发生跌倒，而精神专科医院的老年人可能存在认知障碍、行动不便等问题，跌倒风险更高。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宣教的目的和背景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8" r="25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819" r="35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精神专科医院中60岁以上的老年人。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使老年人认识到跌倒的危害，了解预防跌倒的方法，增强自我保护意识，降低跌倒发生率。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宣教的对象和目标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老年人的跌倒风险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随着年龄的增长，老年人的肌肉力量、平衡能力、视力、听力等逐渐下降，增加了跌倒的风险。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08" r="9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3" r="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一些慢性疾病，如关节炎、糖尿病、高血压等，也可能导致老年人跌倒。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家中或医院等环境中的障碍物、地面湿滑、不合适的家具摆放等都可能增加老年人跌倒的风险。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跌倒的原因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跌倒可能导致骨折、软组织损伤等身体伤害，影响老年人的生活自理能力。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跌倒可能导致老年人产生恐惧、焦虑等心理问题，影响他们的心理健康。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跌倒可能导致医疗费用的增加，给家庭带来经济负担。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跌倒风险的评估和预防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通过评估老年人的身体状况、疾病情况、生活习惯等，可以初步判断其跌倒风险。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针对不同的跌倒原因，采取相应的预防措施，如加强锻炼、合理用药、改善家居环境等。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向老年人及其家属宣传预防跌倒的知识，提高他们的安全意识，减少跌倒事件的发生。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精神专科医院老年人的特殊情况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老年人可能存在记忆力减退、注意力不集中等问题，影响判断力和平衡能力。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由于年龄增长，肌肉力量减弱，关节灵活性下降，导致行动缓慢，容易跌倒。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行动迟缓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292" r="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精神专科医院老年患者长期服用抗精神病药物，可能产生副作用，如体位性低血压、头晕等，增加跌倒风险。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精神疾病的老年患者特点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病房或走廊光线不足，老年人视力下降，难以看清路面或障碍物，增加跌倒风险。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医院地面清洁后未及时干燥，或者卫生间地面湿滑，容易造成老年人跌倒。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医院设施老化、损坏或设计不合理，如楼梯陡峭、走廊障碍物等，都可能成为老年人跌倒的原因。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958" r="219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精神专科医院环境对跌倒的影响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https://d.book118.com/825303242133011042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2024-09-03T14:30:51.781</cp:lastPrinted>
  <dcterms:created xsi:type="dcterms:W3CDTF">2024-09-03T06:30:51Z</dcterms:created>
  <dcterms:modified xsi:type="dcterms:W3CDTF">2024-09-03T06:30:53Z</dcterms:modified>
</cp:coreProperties>
</file>