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A28D-E064-4636-B6C8-571C6852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75C4B-EF5F-45D5-B245-285F32ED6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77AE2-EE1B-4300-A129-BE00C8F2E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EDE34-D336-4EAC-951F-002498F2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1D546-6515-477E-8C19-56075392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70CC8-CC27-4D40-9A24-A8C7C9B5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4E821-8876-4291-9265-D4062A3D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5B1CC-D232-42DA-9F58-407AD3FF4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067E5-AEF7-4949-BDD9-FB19F90E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D83CA-6D48-462F-B185-DD917CA0E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7E20E-E65F-4B3E-9D0E-3A2D9B1E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0103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血尿病人的护理课件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血尿病人的护理原则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血尿病人的日常护理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32" r="26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血尿是指尿液中出现血液，通常肉眼可见红色或褐色。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根据出血量的多少，血尿可分为肉眼血尿和镜下血尿。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血尿的病因多种多样，包括泌尿系统感染、结石、肿瘤、外伤等。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血尿的病理机制涉及血管破裂、炎症反应、免疫反应等，具体机制因病因不同而异。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血尿患者可能出现的症状包括尿频、尿急、尿痛、腰痛等，严重者可能出现贫血、休克等。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血尿的诊断需要结合患者的病史、体格检查和实验室检查，如尿常规、尿沉渣、泌尿系统影像学检查等。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血尿病人的护理原则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血尿病人常常因为担心病情而产生焦虑、恐惧等不良情绪，心理护理可以帮助病人缓解情绪，增强治疗信心。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通过与病人沟通，了解其心理状态，给予安慰和支持；向病人解释病情，让其了解治疗方案和效果；鼓励病人积极配合治疗，树立战胜疾病的信心。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血尿病人的饮食对病情恢复有重要影响，合理的饮食可以辅助治疗，促进康复。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根据病情制定个性化的饮食计划，选择易消化、营养丰富的食物；控制盐分摄入，避免加重肾脏负担；避免食用辛辣、刺激性食物和饮料；鼓励病人多喝水，保持尿量充足。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及时观察病情变化，记录相关信息，有助于医生了解病人情况，调整治疗方案。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病情观察与记录的方法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观察病人的尿色、尿量、排尿次数等指标，记录在案；注意观察病人是否有腰痛、发热等症状，及时报告医生；定期检查肾功能、尿常规等指标，及时掌握病情变化。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病情观察与记录的重要性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血尿病人的日常护理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https://d.book118.com/825310103320011042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2024-09-04T07:53:17.350</cp:lastPrinted>
  <dcterms:created xsi:type="dcterms:W3CDTF">2024-09-03T23:53:17Z</dcterms:created>
  <dcterms:modified xsi:type="dcterms:W3CDTF">2024-09-03T23:53:19Z</dcterms:modified>
</cp:coreProperties>
</file>