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5D686-956C-4CA7-B258-09644312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3C1C9-3EFE-4548-A93C-04AEA4A37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C4854-8BF4-4CDA-B133-3CB1FAE70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A5522-41D1-4C23-9DE1-D7B25BDBD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AD70AA-D924-4381-8D82-8B71F2AF5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2BA78-D515-4380-9CAA-0A677CFC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7C76FE-8701-4A33-AEC3-29D271152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4D2F3-B74C-47AD-9DD3-CA38DD335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91282-6AD9-482D-B4D1-66CD6806C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62BC9-C9DE-4AB8-9C4D-B34449F16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B22B2-B399-45E4-852B-50917F4A7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10202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移动支付的智慧景区与旅游大数据应用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移动支付在智慧景区中的应用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旅游大数据的收集与处理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智慧景区中旅游大数据的应用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移动支付与旅游大数据的结合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智慧景区中移动支付与旅游大数据的挑战与对策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451" r="945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随着移动互联网和智能终端的普及，智慧旅游已成为旅游业发展的重要趋势。移动支付作为智慧旅游的重要组成部分，正在改变着游客的旅游方式和景区的服务模式。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大数据在旅游业的广泛应用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大数据技术为旅游业带来了前所未有的机遇，通过对海量数据的挖掘和分析，可以更加精准地了解游客需求，优化旅游产品和服务，提升游客满意度。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推动旅游业转型升级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移动支付与旅游大数据的结合，有助于推动旅游业从传统服务模式向智能化、个性化服务模式转型升级，提高旅游业的整体竞争力和可持续发展能力。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智慧景区是指运用云计算、物联网、大数据等新一代信息技术，对景区进行全方位、智能化的改造和升级，实现景区服务、管理和营销的智能化。智慧景区具有信息化、智能化、个性化等特点。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大数据主要来源于游客在旅游过程中的各种行为数据，如位置信息、消费记录、社交媒体分享等。通过对这些数据的挖掘和分析，可以揭示游客的旅游偏好、消费习惯等有价值的信息，为旅游产品和服务的优化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景区是旅游大数据的重要应用场景之一。通过移动支付等智能服务手段，可以收集到更加全面、准确的游客行为数据，为旅游大数据的分析和应用提供更加丰富的数据资源。同时，旅游大数据的分析结果可以为智慧景区的建设和管理提供决策支持，推动智慧景区的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智慧景区的定义与特点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旅游大数据的来源与价值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智慧景区与旅游大数据的关系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智慧景区与旅游大数据概述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移动支付在智慧景区中的应用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移动支付是指使用手机、平板电脑等移动终端设备，通过无线网络或移动网络进行的支付活动。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主要包括近场支付和远程支付两种类型。近场支付指通过NFC、蓝牙等技术实现近距离非接触式支付；远程支付则通过网络完成支付，如手机网银、支付宝、微信支付等。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移动支付无需携带现金或银行卡，只需一部手机即可完成所有支付活动，极大提高了支付的便捷性。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移动支付采用了多种加密技术和安全措施，保障了交易过程的安全性和用户资金的安全。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移动支付可以与智慧景区的其他系统进行无缝对接，实现门票、餐饮、住宿等一站式服务，提升游客体验。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移动支付在智慧景区中的优势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86" b="47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移动支付在智慧景区中的实践案例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某著名景区通过引入移动支付，实现了门票电子化，游客可以通过手机扫码或NFC等方式快速进入景区，提高了入园效率。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某旅游城市在公共交通领域推广移动支付，游客可以使用手机支付乘坐公交、地铁等交通工具，方便了游客的出行。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某大型主题公园通过移动支付实现了游客消费的数字化管理，游客可以通过手机查看消费记录、领取优惠券等，提升了游客的消费体验。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旅游大数据的收集与处理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旅游大数据的来源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通过景区内的监控系统和移动支付平台收集游客的行为数据，如游览路线、停留时间、互动体验等，揭示游客的旅游体验和需求。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游客行为数据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通过移动支付平台收集游客购买景区门票的数据，包括游客数量、购票时间、票种等信息。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景区门票销售数据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通过移动支付平台收集游客在景区内的消费数据，如餐饮、住宿、购物等，反映游客的消费水平和偏好。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旅游消费数据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运用数据挖掘技术对处理后的数据进行深入分析，发现数据之间的关联和规律，为旅游管理和营销提供决策支持。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通过数据可视化技术将处理后的数据以图表、图像等形式展现出来，使得分析结果更加直观易懂。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对收集到的原始数据进行清洗，去除重复、无效和错误数据，保证数据的准确性和一致性。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旅游大数据的处理技术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采用分布式存储技术，将数据分散存储在多个独立的节点上，提高数据的可靠性和可扩展性。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建立完善的数据备份和恢复机制，确保在数据丢失或损坏时能够及时恢复，保障数据的完整性和安全性。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加强数据安全和隐私保护措施，对数据进行加密处理，防止数据泄露和滥用，保护游客的合法权益。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旅游大数据的存储与管理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智慧景区中旅游大数据的应用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https://d.book118.com/825310202213011100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2024-09-08T12:37:39.432</cp:lastPrinted>
  <dcterms:created xsi:type="dcterms:W3CDTF">2024-09-08T04:37:39Z</dcterms:created>
  <dcterms:modified xsi:type="dcterms:W3CDTF">2024-09-08T04:37:41Z</dcterms:modified>
</cp:coreProperties>
</file>