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D917B-8BBB-4498-8A66-16B765D09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B0426-51E6-4E6D-A774-807123707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99F8F-3901-460B-8FFA-CEA12B16B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20FA0-7D98-4702-9396-C7CFD4058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9F4BBF-9930-4AFD-ADA9-9286F036C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6F6E41-3716-412C-82A4-7A569B685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AB5226-EAC0-40BA-AB90-C2BA6D714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36CB1-E515-4EA8-A0AB-27DD5D390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E7458-7490-4E7B-B927-F2D2416F2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D82A6-C574-4F01-A75E-C18BAB43D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28F99-6B3D-48DC-A808-4BB45A180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10211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安装行业2024年公司转型计划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转型效果评估与持续改进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随着科技的发展和市场的竞争加剧，传统安装行业面临巨大压力，需要寻求创新和变革。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80" r="1748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875" r="23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客户对安装服务的需求日益多样化，要求更高品质、更高效的服务，促使企业进行转型。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数字化、智能化、绿色化是未来安装行业的发展趋势，企业需要紧跟时代步伐，进行转型升级。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转型的背景和必要性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556" r="255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转型的目标和愿景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通过转型，提高企业的技术水平和服务质量，增强企业的市场竞争力。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优化企业运营模式，降低成本，提高效率，实现企业的可持续发展。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通过转型，为客户提供更优质的服务和产品，创造更多的商业价值和社会价值。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通过持续创新和转型，使企业在行业中处于领先地位，引领行业的发展潮流。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提高企业竞争力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创造更多价值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成为行业领导者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探索新的业务模式，如平台化、生态化等，以提高公司的竞争力和盈利能力。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业务模式创新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重新定义客户需求，提供更符合客户需求的产品和服务，提高客户满意度和忠诚度。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客户价值重塑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优化销售渠道，提高渠道效率和客户覆盖率，降低渠道成本。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业务模式转型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技术创新转型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技术研发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加大技术研发投入，推动产品和技术创新，提高公司的技术水平和核心竞争力。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利用数字化技术，实现业务流程的数字化和智能化，提高生产效率和运营效率。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推动智能化技术的应用，提高产品的智能化水平和用户体验。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建立有效的激励机制，激发员工的积极性和创造力，提高员工满意度和忠诚度。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优化组织架构，提高组织效率和执行力，降低内部沟通成本。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培育积极向上的企业文化，增强员工的归属感和凝聚力，提高企业形象和品牌价值。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组织文化转型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转型实施计划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制定短期内的业务转型目标，包括提高效率、降低成本等。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培训员工，提高他们的技能和知识，以适应新的业务模式。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总结词：基础建设与初步转型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评估现有业务模式和流程，识别需要改进的领域。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投资必要的技术和设备，以支持转型计划。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短期实施计划（1-2年）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中期实施计划（3-4年）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总结词：深化转型与持续改进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根据短期实施计划的成果，进一步优化和改进业务模式。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加强与合作伙伴和供应商的关系，寻求新的合作机会。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扩大市场份额，提高品牌知名度和客户满意度。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持续投资研发，推出新产品和服务，以满足市场需求。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128525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562741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58276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2489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810942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45158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00922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 flipH="1" flipV="1">
            <a:off x="2197800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3763585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3366708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948256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81412" y="3694330"/>
            <a:ext cx="859016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77429" y="3694330"/>
            <a:ext cx="875931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05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9654094" y="3694330"/>
            <a:ext cx="85416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06</a:t>
            </a:r>
            <a:endParaRPr lang="en-US" sz="1100"/>
          </a:p>
        </p:txBody>
      </p:sp>
      <p:cxnSp>
        <p:nvCxnSpPr>
          <p:cNvPr id="16" name="Connector 16"/>
          <p:cNvCxnSpPr/>
          <p:nvPr/>
        </p:nvCxnSpPr>
        <p:spPr>
          <a:xfrm flipH="1" flipV="1">
            <a:off x="5345134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H="1">
            <a:off x="6910919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 flipV="1">
            <a:off x="8515385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10081170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长期实施计划（5年以上）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063928" y="1867830"/>
            <a:ext cx="2267763" cy="1197322"/>
            <a:chOff x="1063928" y="1867830"/>
            <a:chExt cx="2267763" cy="1197322"/>
          </a:xfrm>
        </p:grpSpPr>
        <p:sp>
          <p:nvSpPr>
            <p:cNvPr id="43" name="TextBox 43"/>
            <p:cNvSpPr txBox="1"/>
            <p:nvPr/>
          </p:nvSpPr>
          <p:spPr>
            <a:xfrm>
              <a:off x="1063928" y="1867830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总结词：全面转型与可持续发展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2618254" y="4709964"/>
            <a:ext cx="2267763" cy="1197322"/>
            <a:chOff x="2618254" y="4709964"/>
            <a:chExt cx="2267763" cy="1197322"/>
          </a:xfrm>
        </p:grpSpPr>
        <p:sp>
          <p:nvSpPr>
            <p:cNvPr id="45" name="TextBox 45"/>
            <p:cNvSpPr txBox="1"/>
            <p:nvPr/>
          </p:nvSpPr>
          <p:spPr>
            <a:xfrm>
              <a:off x="2618254" y="4709964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4211259" y="1867830"/>
            <a:ext cx="2267763" cy="1197322"/>
            <a:chOff x="4211259" y="1867830"/>
            <a:chExt cx="2267763" cy="1197322"/>
          </a:xfrm>
        </p:grpSpPr>
        <p:sp>
          <p:nvSpPr>
            <p:cNvPr id="47" name="TextBox 47"/>
            <p:cNvSpPr txBox="1"/>
            <p:nvPr/>
          </p:nvSpPr>
          <p:spPr>
            <a:xfrm>
              <a:off x="4211259" y="1867830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将公司转型为更加可持续和环保的企业，实现绿色发展。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381511" y="1867830"/>
            <a:ext cx="2267763" cy="1197322"/>
            <a:chOff x="7381511" y="1867830"/>
            <a:chExt cx="2267763" cy="1197322"/>
          </a:xfrm>
        </p:grpSpPr>
        <p:sp>
          <p:nvSpPr>
            <p:cNvPr id="49" name="TextBox 49"/>
            <p:cNvSpPr txBox="1"/>
            <p:nvPr/>
          </p:nvSpPr>
          <p:spPr>
            <a:xfrm>
              <a:off x="7381511" y="1867830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加强企业文化建设，提高员工的工作满意度和忠诚度。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765589" y="4709964"/>
            <a:ext cx="2267763" cy="1197322"/>
            <a:chOff x="5765589" y="4709964"/>
            <a:chExt cx="2267763" cy="1197322"/>
          </a:xfrm>
        </p:grpSpPr>
        <p:sp>
          <p:nvSpPr>
            <p:cNvPr id="51" name="TextBox 51"/>
            <p:cNvSpPr txBox="1"/>
            <p:nvPr/>
          </p:nvSpPr>
          <p:spPr>
            <a:xfrm>
              <a:off x="5765589" y="4709964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拓展国际市场，提高公司在全球范围内的竞争力。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935838" y="4709964"/>
            <a:ext cx="2267763" cy="1197322"/>
            <a:chOff x="8935838" y="4709964"/>
            <a:chExt cx="2267763" cy="1197322"/>
          </a:xfrm>
        </p:grpSpPr>
        <p:sp>
          <p:nvSpPr>
            <p:cNvPr id="53" name="TextBox 53"/>
            <p:cNvSpPr txBox="1"/>
            <p:nvPr/>
          </p:nvSpPr>
          <p:spPr>
            <a:xfrm>
              <a:off x="8935838" y="4709964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与时俱进，不断适应市场变化和技术创新，确保公司的长期发展。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https://d.book118.com/825310211213011100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2024-09-08T12:37:40.073</cp:lastPrinted>
  <dcterms:created xsi:type="dcterms:W3CDTF">2024-09-08T04:37:40Z</dcterms:created>
  <dcterms:modified xsi:type="dcterms:W3CDTF">2024-09-08T04:37:42Z</dcterms:modified>
</cp:coreProperties>
</file>