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5A262-6EC3-4246-A758-1E4046AF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637A5-8ED4-4806-ABE6-FA65B688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4A8D1-0717-4603-9A74-39B9E538B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64A5C-07EE-4F29-974A-C9037838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65CC1-5543-49C5-BF63-3D285A99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F0BDC-9235-419B-9455-9A9AB0BB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BC6BE-D5E2-45A4-AE9C-A17C6AE6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467DD-9ECD-43D3-8B9A-C9C50F43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86C78-82DC-4725-AAA4-9C21FE78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054B-1E52-4979-931C-E6732555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4DAA3-4125-4974-A110-254EDF5D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0342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护士介导老年急性呼吸衰竭病人镇痛镇静治疗护理课件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镇痛镇静治疗护理概述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护士在镇痛镇静治疗护理中的作用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老年急性呼吸衰竭病人镇痛镇静治疗护理特点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镇痛镇静治疗护理的实践应用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镇痛镇静治疗护理概述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镇痛镇静治疗护理的定义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镇痛镇静治疗护理是指在老年急性呼吸衰竭病人中，通过药物和护理手段减轻病人疼痛和焦虑，促进病人舒适度和睡眠质量的治疗方法。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镇痛镇静治疗护理的目标是缓解病人的疼痛和不适感，改善病人的生活质量，同时减少并发症的发生。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47" r="253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47" r="253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镇痛镇静治疗护理的重要性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通过有效的镇痛镇静治疗护理，可以减轻病人的痛苦和焦虑，提高病人的舒适度和睡眠质量，有助于改善病人的病情和预后。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镇痛镇静治疗护理对于老年急性呼吸衰竭病人来说非常重要，因为这些病人常常因为呼吸困难和疼痛而感到极度不适和焦虑。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随着医学的进步，镇痛镇静治疗护理的方法和技术也不断发展和完善，出现了许多新型的镇痛镇静药物和护理手段。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目前，镇痛镇静治疗护理已经成为医学领域中的一个重要分支，广泛应用于各种急慢性疾病的疼痛管理。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026" r="50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镇痛镇静治疗护理的历史可以追溯到古代，当时人们使用各种天然和合成的药物来缓解疼痛和焦虑。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镇痛镇静治疗护理的历史与发展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护士在镇痛镇静治疗护理中的作用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密切观察病人的生命体征、呼吸状况和意识状态，及时发现异常情况并报告医生。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监测病人情况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实施镇痛镇静治疗方案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协助病人舒适度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根据医生的指示，正确执行镇痛镇静药物的给药操作，确保药物剂量和给药方式的准确性。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为病人提供舒适的体位，保持呼吸道通畅，协助病人排痰、咳嗽等，提高病人的舒适度。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关注病人的心理状态，给予必要的心理疏导和支持，帮助病人缓解焦虑、恐惧等情绪。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护士在镇痛镇静治疗护理中的职责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了解镇痛镇静药物的种类、作用机制、使用方法及不良反应，能够根据病情选择合适的药物及剂量。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熟悉镇痛镇静药物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具备心肺复苏、气管插管等急救技能，能够在紧急情况下迅速采取有效措施进行救治。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掌握呼吸机、监护仪等常用医疗设备的使用方法，能够准确读取各项参数，及时发现并处理异常情况。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熟练使用医疗设备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与医生、病人及家属保持良好的沟通，能够准确传达病情和治疗方案，及时反馈病人情况。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护士在镇痛镇静治疗护理中的技能要求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关注病人的需求和感受，认真倾听病人的主诉，观察病人的表情、肢体语言等非言语表现，了解病人的真实想法和感受。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向病人及家属详细解释镇痛镇静治疗的目的、方法及注意事项，安慰病人及家属的情绪，增强他们对治疗的信心。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解释与安慰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鼓励病人表达自己的感受和想法，给予积极的支持和肯定，帮助病人建立战胜疾病的信心。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及时向医生反馈病人的情况和需求，与医生共同商讨治疗方案，确保治疗的针对性和有效性。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护士在镇痛镇静治疗护理中的沟通技巧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https://d.book118.com/825310342303011043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2024-09-05T18:36:14.251</cp:lastPrinted>
  <dcterms:created xsi:type="dcterms:W3CDTF">2024-09-05T10:36:14Z</dcterms:created>
  <dcterms:modified xsi:type="dcterms:W3CDTF">2024-09-05T10:36:15Z</dcterms:modified>
</cp:coreProperties>
</file>