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D78BF-0DB9-42C1-A0B2-2DF0A93F4B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19B56E-42C3-44EF-8C20-909BBF698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8FC7D9-ACEF-4C1B-8B3F-0F895C65D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A161E9-A591-47E6-934B-07CD102DB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30967E-F12F-4EA7-BAAA-15543E65B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53DA46-ECBD-4781-AD44-D0B199A61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C9B461-E14D-41ED-84DF-62DFE0681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ED2B80-C581-41BF-8997-9454004208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B44C42-3DD7-4271-95CE-22DD73403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87E3B7-DB1D-4095-8CD2-3191E497D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36B5C-7E16-4811-B842-9A56D7D04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311012121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强化团队合作医生、护士和其他医疗专业人员的协同培训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团队合作在医疗领域的重要性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协同培训的内容与方法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医生、护士和其他医疗专业人员的角色与职责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协同培训的实践与案例分析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评估与反馈机制的建立与完善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提升医疗质量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通过协同培训，加强医生、护士和其他医疗专业人员之间的团队合作，提高医疗服务的质量和效率。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应对复杂医疗环境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现代医疗环境日趋复杂，需要不同专业背景的医疗人员紧密合作，共同应对各种挑战。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促进跨学科交流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推动医生、护士和其他医疗专业人员之间的跨学科交流，分享专业知识和经验，提升整体医疗水平。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涵盖团队协作、沟通技巧、患者安全、医疗伦理等方面的知识和技能。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培训方式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采用线上和线下相结合的方式，包括讲座、案例分析、角色扮演、模拟演练等多种形式。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包括医生、护士、药剂师、医技人员等医疗团队成员。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通过问卷调查、实践操作考核等方式对培训效果进行评估，确保培训质量。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团队合作在医疗领域的重要性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4534" b="453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通过协同培训，医生、护士和其他医疗专业人员可以更好地了解彼此的角色和职责，从而优化人力资源配置，提高工作效率。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加强沟通协作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协同培训有助于建立高效的沟通机制和协作模式，使团队成员之间能够迅速、准确地传递信息，减少不必要的延误和误解。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提升应对能力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在面对复杂病例或紧急情况时，经过协同培训的团队能够迅速作出反应，协调各方资源，提供及时、有效的医疗服务。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提高医疗效率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协同培训可以加强医疗团队成员的安全意识，使他们更加关注潜在的医疗风险，并采取积极的预防措施。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强化安全意识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通过协同培训，可以制定并执行统一的操作流程和标准，降低因操作不当或沟通不畅导致的医疗差错。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规范操作流程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50" r="1665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292" r="122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协同培训有助于提高团队成员的问题识别能力，使他们能够及时发现并处理潜在的医疗问题，防止问题扩大或恶化。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提高问题识别能力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降低医疗差错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加强患者满意度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提升服务质量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协同培训可以改进医疗服务质量，包括更准确的诊断、更有效的治疗和更周到的护理，从而提高患者满意度。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促进医患沟通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通过协同培训，医疗团队成员可以学习如何更好地与患者及其家属沟通，解释病情和治疗方案，增强患者对治疗的信心和配合度。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增强团队凝聚力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协同培训有助于增强医疗团队的凝聚力和向心力，使团队成员更加关注患者的需求和感受，提供更加人性化、贴心的医疗服务。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协同培训的内容与方法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加强沟通与信任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培养医疗团队成员之间的有效沟通和相互信任，以确保患者安全和医疗质量。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提升团队协作能力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通过培训，使医生、护士和其他医疗专业人员能够更好地理解各自的角色和职责，增强团队协作能力。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提高专业技能水平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针对不同专业人员的实际需求，提供专业技能培训，提升各自的专业素养。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622" r="1262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917" r="17917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培训目标设定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介绍团队协作的基本理念、原则和方法，帮助医疗团队成员建立正确的团队协作观念。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团队协作理论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通过角色扮演、模拟演练等方式，提高医疗团队成员的沟通技巧，促进有效沟通。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根据医生、护士和其他医疗专业人员的实际需求，设置相应的专业知识和技能培训课程，如临床操作规范、患者评估与诊断等。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专业知识与技能培训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培训课程设置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线上培训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利用网络平台，提供灵活、便捷的培训方式，方便医疗团队成员随时随地进行学习。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线下实践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组织医疗团队成员参与临床实践活动，将理论知识与实际操作相结合，提高培训效果。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通过分享和分析典型案例，引导医疗团队成员深入思考和讨论团队协作中的问题和挑战，提升解决问题的能力。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团队互动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设置团队互动环节，如小组讨论、团队游戏等，增进医疗团队成员之间的相互了解和信任。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培训方法选择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医生、护士和其他医疗专业人员的角色与职责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医生需要与护士和其他医疗专业人员紧密合作，共同为患者提供全面的医疗服务。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培训与指导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医生在协同培训中担任重要角色，负责向护士和其他医疗专业人员传授医学知识和临床技能，提高他们的专业水平。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诊断与治疗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医生负责根据患者的症状、体征和实验室检查结果，做出准确的诊断并制定治疗方案。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医生在协同培训中的角色与职责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https://d.book118.com/825311012121011034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2024-08-29T20:03:08.450</cp:lastPrinted>
  <dcterms:created xsi:type="dcterms:W3CDTF">2024-08-29T12:03:08Z</dcterms:created>
  <dcterms:modified xsi:type="dcterms:W3CDTF">2024-08-29T12:03:10Z</dcterms:modified>
</cp:coreProperties>
</file>