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AE9AB-F36B-4123-9119-4D3752172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5C1FE-B6DF-461E-AE16-B53776AB4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C2C46-2D7C-4C25-B9EC-23D73A190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18E8F-C7ED-41E3-B50B-F993A1D05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769465-8057-421C-B5BA-014D3ED8F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BF8086-4980-4443-A472-98288ED03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BF0F7-1F85-4153-A82C-39A164D33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42F60-7F18-4D9E-842E-AC940A582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4966A-14FF-42D4-AC9C-A650BA93E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D38F5-58A1-45B9-B5AD-61949D03C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E0CAD-E2C7-4BF8-A5BF-1A9F96314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11112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团队建设与人员培养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市场营销策略及执行效果评估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场地设施改造与升级计划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行业发展趋势预测与应对策略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主题与内容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会展活动主题涉及行业广泛，包括智能制造、环保科技、医疗健康、文化教育等，内容丰富多彩，吸引了大量专业人士和公众的关注。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会展规模与数量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本年度共举办各类会展活动XX场，较去年增长XX%，其中大型会展活动XX场，中型会展活动XX场，小型会展活动XX场。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时间与地点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会展活动在时间安排上更加合理，避免了时间冲突，地点选择也更加多样化，满足了不同参展商和观众的需求。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本年度会展活动概述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本年度共有XX家参展商参加会展活动，较去年增长XX%，其中新参展商占比XX%，回头客占比XX%。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参展商数量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参展商整体质量较高，行业龙头企业占比XX%，创新型中小企业占比XX%，展品新颖独特，技术含量高。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参展商质量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根据参展商反馈调查，大部分参展商对会展效果表示满意，认为会展为他们提供了良好的展示和交流平台。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参展商反馈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参展商数量及质量分析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观众数量及满意度调查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观众数量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本年度共吸引观众XX万人次，较去年增长XX%，其中专业观众占比XX%，公众观众占比XX%。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观众满意度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根据观众满意度调查，大部分观众对会展活动表示满意或非常满意，认为会展为他们提供了有价值的行业信息和交流机会。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观众反馈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观众反馈中提到了会展活动的亮点和不足之处，为我们改进工作提供了有益的参考。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合作内容与形式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合作内容包括共同举办会展活动、提供宣传推广支持、组织专题论坛等，合作形式多样化，实现了资源共享和互利共赢。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根据合作效果评估结果，大部分合作伙伴对合作表示满意或非常满意，认为合作取得了良好的成果和效益。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本年度与XX家合作伙伴建立了长期合作关系，包括行业协会、媒体、政府机构等。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团队建设与人员培养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根据会展业务需求，完成了专业、高效的团队组建，包括项目经理、设计师、市场营销人员等。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针对团队运作中出现的问题，对团队结构进行了优化，提高了团队协作效率。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团队组建及结构优化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制定了全面的员工培训计划，包括新员工入职培训、专业技能提升培训、团队协作培训等。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根据员工个人特点和职业发展规划，制定了个性化的发展计划，为员工提供了良好的成长空间。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员工培训与发展计划实施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完善了员工激励机制，包括绩效奖金、晋升机会、优秀员工评选等，激发了员工的工作积极性。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对激励机制的执行情况进行了跟踪和评估，确保了激励机制的公平、公正和有效性。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激励机制完善与执行情况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积极营造和谐、积极、创新的团队氛围，增强了员工的归属感和凝聚力。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传承和弘扬公司的企业文化，让员工深入理解企业的价值观和使命，提高了员工的忠诚度。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团队氛围营造及企业文化传承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市场营销策略及执行效果评估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通过市场调研和竞品分析，明确会展品牌定位，突出专业性和创新性。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品牌定位明确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设计独特的品牌标识和视觉形象，提升品牌辨识度和认知度。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制定多元化的品牌传播策略，包括广告、公关、内容营销等，提高品牌知名度和美誉度。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品牌推广策略制定与实施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利用社交媒体、行业网站、电子邮件等线上渠道，发布会展信息和动态，吸引潜在参展商和观众。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线上宣传渠道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通过行业展会、研讨会、路演等线下活动，与潜在参展商和观众建立联系，提升会展知名度。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线下宣传渠道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与相关行业协会、媒体、企业等建立合作关系，共同推广会展，扩大影响力。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线上线下宣传渠道拓展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建立完善的客户信息数据库，记录参展商和观众的基本信息和历史交易记录。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通过对客户信息的深入挖掘和分析，了解客户的参展需求和偏好，为个性化服务提供支持。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制定客户关怀计划，包括定期回访、节日祝福、优惠促销等，提升客户满意度和忠诚度。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客户关系管理系统建立与应用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https://d.book118.com/825311112330011114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2024-09-22T04:47:32.735</cp:lastPrinted>
  <dcterms:created xsi:type="dcterms:W3CDTF">2024-09-21T20:47:32Z</dcterms:created>
  <dcterms:modified xsi:type="dcterms:W3CDTF">2024-09-21T20:47:34Z</dcterms:modified>
</cp:coreProperties>
</file>