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E7B578-8C50-4925-8636-051FB4E124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CF4118-9D14-47CE-BCBD-C4B58DE271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747111A-3FA1-49F8-B060-FC8B8CDA24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3A7ECAA-A778-4AF1-B0C6-10C15699ED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719FC4F-5464-44B6-93DF-B5120D5747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3E0B93-3431-4ECE-84A5-21715CB829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1E5DD6F-5A71-487B-B31B-91746BBFFBE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4DD856-1C05-4501-98CE-5FD1F72FE3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9C0EFD-FCF0-445A-9A83-7FC486AF29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52BA03-F9E5-4474-87F1-53B14EE086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BEAB5C-8E0B-422F-B3B0-1E34765192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5311134200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医疗机构资金管理的商业模式创新</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医疗机构资金管理的商业模式创新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医疗机构资金管理的关键要素</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医疗机构资金管理的技术支持</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医疗机构资金管理的政策环境</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医疗机构资金管理的未来展望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2266" r="22266"/>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医疗机构作为提供医疗服务的重要场所，其资金管理对于保障医疗服务的顺利进行、提高医疗质量和效率具有重要意义。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医疗机构资金管理的重要性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随着医疗行业的快速发展和变革，传统的医疗机构资金管理模式已无法满足现实需求，需要进行商业模式创新以适应新的市场环境。</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商业模式创新的需求</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资金管理现状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目前，医疗机构资金管理主要集中在收入、支出、预算、成本等方面，但存在管理不规范、效率低下等问题。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面临的挑战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医疗机构在资金管理中面临着多方面的挑战，如收入结构单一、支出压力大、预算管理不精细、成本控制不力等。这些问题不仅影响了医疗机构的运营效率，也制约了其发展潜力。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7875" r="17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医疗机构资金管理的现状与挑战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医疗机构资金管理的商业模式创新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将患者需求作为出发点，通过优化服务流程和提升服务质量，提高患者满意度和忠诚度。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以患者为中心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精细化管理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多元化筹资</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通过精细化、规范化的管理手段，降低运营成本，提高运营效率。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积极寻求政府、社会、企业等多方支持，拓宽资金来源渠道，降低资金风险。</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创新理念与思路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引入社会资本参与医疗机构建设和运营，实现政府与市场资源的优化配置。</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PPP模式</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借助互联网技术，开展远程医疗、在线问诊等服务，提高医疗服务可及性和便捷性。</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互联网+医疗</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通过与供应链上下游企业合作，实现资金流、信息流和物流的协同管理，降低运营成本。</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供应链金融</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创新模式与路径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3450" r="13450"/>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推行按病种付费、总额预付等医保支付方式改革，引导医疗机构主动控制成本。</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医保支付方式改革</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构建以区域医疗中心为龙头的医联体，实现资源共享和优势互补，提高整体运营效率。</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医联体建设</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鼓励社会资本举办非营利性医疗机构，满足多层次、多样化医疗服务需求。</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社会办医</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运用大数据、人工智能等技术手段，打造智慧化、数字化的医院管理体系，提高管理效能和服务水平。</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智慧医院建设</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创新实践与探索</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医疗机构资金管理的关键要素</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资金管理流程优化</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流程标准化</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通过制定标准化的资金管理流程，规范资金筹集、使用、结算等各环节的操作，提高管理效率。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信息化手段应用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借助先进的信息化技术，实现资金管理流程的自动化、智能化，减少人为干预，降低操作风险。</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跨部门协同</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加强医疗机构内部各部门之间的沟通与协作，确保资金管理流程顺畅、高效。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建立完善的风险识别与评估机制，对医疗机构资金管理过程中可能出现的风险进行及时识别和准确评估。</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风险识别与评估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针对识别出的风险，制定相应的应对措施，如建立风险准备金、完善内部控制制度等，以降低风险对医疗机构运营的影响。</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风险应对措施制定</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建立定期的风险监控和报告机制，对资金管理过程中的风险进行持续跟踪和监控，确保风险在可控范围内。</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风险监控与报告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资金风险防控机制建设</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多元化投资</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在保障资金安全的前提下，通过多元化投资获取更高的收益，提升资金运营效率。</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资金集中管理</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通过设立资金池等方式，实现医疗机构资金的集中管理，提高资金的使用效率。</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供应链金融应用</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利用供应链金融等创新手段，优化医疗机构的采购、销售等环节，降低运营成本，提高资金运营效率。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资金运营效率提升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https://d.book118.com/825311134200011042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2024-09-03T18:16:09.062</cp:lastPrinted>
  <dcterms:created xsi:type="dcterms:W3CDTF">2024-09-03T10:16:09Z</dcterms:created>
  <dcterms:modified xsi:type="dcterms:W3CDTF">2024-09-03T10:16:11Z</dcterms:modified>
</cp:coreProperties>
</file>