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5D62F2-4831-4F15-B04D-B965B0CCD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DF3AAA-7155-4253-AC8F-2E15197874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F19AD9-E624-47D9-BE4E-1C8D55FB9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312DF5-ADDF-41AC-BD24-55C9630B44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557733-DFEA-4F84-819E-2D191F6A57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308147-E9AD-4448-B8E8-E525DC4E77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C40A40-99A3-4E5F-AFB1-7DEC2C6B6F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36B195-C4BA-4B15-8AAB-1D1BE3CB2D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3761E8-B56A-47C6-ABEF-18050080FD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0117B-3133-4433-B3C7-674AE05F6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ADD02D-AC82-4E48-B741-B6C779E20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311311222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宜家定价策略分析</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汇报人：AA</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宜家定价策略概述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宜家定价策略的具体实施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宜家定价策略的优势分析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宜家定价策略的不足与挑战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宜家定价策略的未来展望与建议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分析宜家定价策略的目的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了解宜家如何制定价格策略，探究其价格策略的优势和不足，为企业制定更有效的定价策略提供参考。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宜家定价策略的背景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宜家作为全球知名的家居品牌，其定价策略一直备受关注。随着市场竞争的加剧和消费者需求的变化，宜家不断调整其定价策略以适应市场变化。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482" r="2548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价格是消费者购买决策的重要因素之一，合理的定价能够刺激消费者需求，提高产品销量。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影响市场需求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塑造品牌形象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实现盈利目标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353" r="1135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价格作为品牌形象的重要组成部分，能够传递品牌的价值和定位，影响消费者对品牌的认知和评价。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定价策略直接影响企业的盈利水平，合理的定价能够保证企业获得足够的利润，实现可持续发展。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定价策略的重要性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宜家定价策略概述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成本导向定价</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成本加成定价法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在产品的成本上加上一个固定的百分比作为利润，从而确定产品的售价。这种方法简单易行，但忽略了市场需求和竞争状况。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目标收益定价法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根据公司的目标收益率来确定产品的售价。宜家通过评估产品的成本、预期销量和目标利润率来制定相应的价格。</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随行就市定价法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根据市场上同类产品的平均价格水平来制定自己的价格。宜家会参考竞争对手的价格，并结合自身产品的特点和优势来进行定价。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投标定价法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在政府或企业的招标项目中，宜家会根据招标文件的要求和竞争对手的情况来制定相应的投标价格。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竞争导向定价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25" r="181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宜家通过市场调研和数据分析来了解消费者的需求和购买行为，从而为消费者提供符合其需求的产品和价格。</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理解消费者需求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根据产品为消费者提供的价值来制定相应的价格。宜家强调产品的实用性、舒适性和环保性等特点，让消费者感受到产品的价值所在，从而接受相应的价格。</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价值定价法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利用消费者的心理特点来制定相应的价格。例如，宜家会使用一些数字游戏，如9.99元等价格来吸引消费者的注意力，让消费者产生价格便宜的错觉。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心理定价策略</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顾客导向定价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宜家定价策略的具体实施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宜家提供广泛的产品线，从家具、家居装饰到厨房用品等，通过多样化产品组合满足不同消费者需求。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多样化产品组合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针对不同消费群体，宜家将产品分为高、中、低档，分别制定不同的价格策略，以满足不同层次的消费需求。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高、中、低档产品定价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宜家还提供套餐优惠，如卧室套餐、客厅套餐等，通过整体定价降低消费者购买成本，提高销售量。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套餐优惠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产品线定价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会员折扣</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宜家还设立会员制度，会员可享受额外的折扣和优惠，增强客户忠诚度。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季节性折扣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宜家根据季节变化调整产品价格，如在淡季或换季时提供折扣，以吸引消费者购买。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数量折扣</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对于大量购买的消费者，宜家提供数量折扣，鼓励消费者增加购买量，降低成本。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折扣定价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599" b="65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心理定价</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尾数定价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宜家在产品定价时常常采用尾数定价策略，如9.99元、19.99元等，使消费者产生价格较低的错觉，从而增加购买意愿。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声望定价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对于高端产品或品牌形象较强的产品，宜家采用声望定价策略，制定较高的价格以体现产品的高品质和独特性。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招徕定价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宜家还会采用招徕定价策略，将一些产品价格定得特别低或特别高，以吸引消费者进店或关注该品牌，从而带动其他产品的销售。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https://d.book118.com/825311311222011102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2024-09-11T14:53:08.113</cp:lastPrinted>
  <dcterms:created xsi:type="dcterms:W3CDTF">2024-09-11T06:53:08Z</dcterms:created>
  <dcterms:modified xsi:type="dcterms:W3CDTF">2024-09-11T06:53:10Z</dcterms:modified>
</cp:coreProperties>
</file>