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2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4DBC9-0384-41AF-B4E3-72987582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D0A64-2966-4B1A-8D4A-992D54EF3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62EC7-60ED-43A1-8FF1-B497990B6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F94F6-CB9D-4899-A679-8508AE9AC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2DFAD-E13D-45A7-85FE-1AD8A06AC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F7E198-6BF6-40C8-A8E3-14438731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C714F-52D5-491F-B65E-1C675F19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05719-6D7A-466A-A762-A2753578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1DE18-08DB-45F5-847F-B00B21F04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CA3F4-FBF5-40E8-860E-200545BF6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8866E-C18A-491E-959A-1A856181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116" r:id="rId2"/>
    <p:sldLayoutId id="2147488117" r:id="rId3"/>
    <p:sldLayoutId id="2147488118" r:id="rId4"/>
    <p:sldLayoutId id="2147488119" r:id="rId5"/>
    <p:sldLayoutId id="2147488120" r:id="rId6"/>
    <p:sldLayoutId id="2147488121" r:id="rId7"/>
    <p:sldLayoutId id="2147488122" r:id="rId8"/>
    <p:sldLayoutId id="2147488123" r:id="rId9"/>
    <p:sldLayoutId id="2147488124" r:id="rId10"/>
    <p:sldLayoutId id="214748812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12321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2024年区块链技术的颠覆性影响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区块链技术的发展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2024年区块链技术的颠覆性影响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区块链技术面临的挑战和问题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未来区块链技术的发展趋势和展望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32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2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区块链技术的发展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区块链技术的起源和概念</a:t>
            </a:r>
            <a:endParaRPr lang="zh-CN" altLang="en-US"/>
          </a:p>
        </p:txBody>
      </p:sp>
      <p:sp>
        <p:nvSpPr>
          <p:cNvPr id="10491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起源：区块链技术起源于比特币，由中本聪在2008年提出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应用：区块链技术广泛应用于金融、供应链、医疗等领域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发展：区块链技术正在不断演进，从最初的比特币到以太坊，再到现在的智能合约、跨链技术等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概念：区块链是一种分布式账本技术，具有去中心化、不可篡改、可追溯等特点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区块链技术的原理和特点</a:t>
            </a:r>
            <a:endParaRPr lang="zh-CN" altLang="en-US"/>
          </a:p>
        </p:txBody>
      </p:sp>
      <p:sp>
        <p:nvSpPr>
          <p:cNvPr id="104923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区块链是一种分布式数据库技术，通过去中心化、不可篡改、可追溯等特性，实现数据的安全存储和交易。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区块链技术的核心是共识机制，通过共识机制实现数据的验证和存储。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区块链技术的特点包括去中心化、不可篡改、可追溯、开放性、匿名性等。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区块链技术的应用领域包括金融、供应链、医疗、版权保护等。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区块链技术的应用场景和领域</a:t>
            </a:r>
            <a:endParaRPr lang="zh-CN" altLang="en-US"/>
          </a:p>
        </p:txBody>
      </p:sp>
      <p:sp>
        <p:nvSpPr>
          <p:cNvPr id="1049312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6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金融领域：数字货币、跨境支付、供应链金融等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供应链管理：产品溯源、物流追踪、库存管理等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医疗健康：电子病历、药品追溯、医疗保险等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版权保护：数字版权管理、版权交易等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0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政务服务：电子政务、身份认证、投票选举等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4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6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物联网：设备管理、数据共享、隐私保护等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40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2024年区块链技术的颠覆性影响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金融领域的影响</a:t>
            </a:r>
            <a:endParaRPr lang="zh-CN" altLang="en-US"/>
          </a:p>
        </p:txBody>
      </p:sp>
      <p:sp>
        <p:nvSpPr>
          <p:cNvPr id="104951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2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数字货币：区块链技术将推动数字货币的发展，改变传统金融体系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2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跨境支付：区块链技术将简化跨境支付流程，降低成本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供应链金融：区块链技术将提高供应链金融的效率和透明度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资产管理：区块链技术将改变资产管理的方式，提高效率和透明度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供应链管理的影响</a:t>
            </a:r>
            <a:endParaRPr lang="zh-CN" altLang="en-US"/>
          </a:p>
        </p:txBody>
      </p:sp>
      <p:sp>
        <p:nvSpPr>
          <p:cNvPr id="10495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提高供应链透明度：区块链技术可以提供实时、透明的供应链信息，提高供应链管理的效率和准确性。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降低供应链成本：区块链技术可以减少供应链中的中间环节，降低供应链成本。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提高供应链安全性：区块链技术可以提供安全的数据存储和传输，提高供应链的安全性。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提高供应链响应速度：区块链技术可以提供实时的数据更新和共享，提高供应链的响应速度。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物联网领域的影响</a:t>
            </a:r>
            <a:endParaRPr lang="zh-CN" altLang="en-US"/>
          </a:p>
        </p:txBody>
      </p:sp>
      <p:sp>
        <p:nvSpPr>
          <p:cNvPr id="10496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提高数据共享效率：区块链技术可以促进物联网数据的共享和交换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提高数据安全性：区块链技术可以确保物联网数据的安全性和隐私性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提高设备管理效率：区块链技术可以简化物联网设备的管理和维护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提高设备互操作性：区块链技术可以增强物联网设备的互操作性和兼容性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https://d.book118.com/825312321132011043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2024年区块链技术的颠覆性影响</vt:lpstr>
      <vt:lpstr>目录</vt:lpstr>
      <vt:lpstr>添加章节标题</vt:lpstr>
      <vt:lpstr>区块链技术的发展</vt:lpstr>
      <vt:lpstr>区块链技术的起源和概念</vt:lpstr>
      <vt:lpstr>区块链技术的原理和特点</vt:lpstr>
      <vt:lpstr>区块链技术的应用场景和领域</vt:lpstr>
      <vt:lpstr>2024年区块链技术的颠覆性影响</vt:lpstr>
      <vt:lpstr>金融领域的影响</vt:lpstr>
      <vt:lpstr>供应链管理的影响</vt:lpstr>
      <vt:lpstr>物联网领域的影响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2024-09-05T05:50:33.342</cp:lastPrinted>
  <dcterms:created xsi:type="dcterms:W3CDTF">2024-09-04T21:50:33Z</dcterms:created>
  <dcterms:modified xsi:type="dcterms:W3CDTF">2024-09-04T21:50:35Z</dcterms:modified>
</cp:coreProperties>
</file>