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FC6E2-3F95-4EE1-BE39-37B0419CB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F4CA9-1DD7-4166-BA02-3A8DAF4A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4ED3B-F64C-4B97-BEA6-DDCE9BBB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C73B2-55D5-4DEE-8342-6A70EE8FC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44DA42-402E-495C-B832-2E4D036B2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B4884-824E-4D8C-B828-9E301F49B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FDA711-2724-4065-A4A6-7A82536F7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70013-25FB-4F33-9AEE-C857F4956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88938-5326-4062-A423-7B73540B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96A75-EFFF-4110-86FA-E3882F15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EA76F-546D-4338-8BBC-A9D31A520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131310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营销实训总结报告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营销实训内容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当前市场竞争激烈，企业需要具备高效的营销策略和团队来提升品牌知名度和市场份额。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为了培养具备实际操作能力的营销人才，本次实训通过模拟真实的市场环境和业务场景，让学生亲身体验并掌握营销实践中的关键技能和知识。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掌握市场调研、目标市场选择、产品定位、营销组合策略等关键营销技能。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培养团队协作、沟通协调、问题解决等综合能力。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提升学生对市场营销领域的兴趣和职业发展意愿。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营销实训内容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设计调研问卷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明确调研目的，确定调研范围和对象，为后续的营销策略制定提供数据支持。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通过线上或线下方式，收集目标市场的相关数据，包括消费者需求、竞争对手情况等。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根据调研目标，设计合理的问卷，包括问题类型、选项、答案等，确保调研结果准确可靠。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对收集到的数据进行整理、分类、统计和分析，提取有价值的信息，为营销策略制定提供依据。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根据市场调研结果，明确目标市场和目标客户群体，为营销活动提供方向。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根据目标市场的需求和竞争对手的情况，对产品进行差异化定位，提高产品在市场上的竞争力。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根据产品定位和目标市场的消费水平，制定合理的价格策略，确保产品在市场上的价格竞争力。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选择合适的销售渠道，包括线上和线下渠道，提高产品的覆盖面和销售量。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14" r="218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根据营销策略，策划具体的营销活动，包括促销、广告宣传、公关活动等。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协调各方资源，确保营销活动的顺利实施，包括人力、物力、财力等资源的整合。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营销资源整合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按照策划方案，执行各项营销活动，确保活动的顺利进行。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营销活动执行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对营销活动的效果进行评估，包括销售额、市场占有率、品牌知名度等方面的评估，为后续的营销活动提供改进依据。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在实训过程中，我们积极开拓新的营销渠道，如社交媒体、电商平台等，这些渠道的拓展为我们的产品带来了更多的曝光和销售机会。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营销策略的有效性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通过实训，我们成功地实施了一系列营销策略，包括产品推广、品牌建设、促销活动等，这些策略有效地提高了品牌知名度和销售额。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营销数据的分析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通过对实训过程中收集的数据进行分析，我们发现了一些有效的营销手段和潜在的改进方向，这些信息有助于我们优化未来的营销策略。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00" r="2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营销策略实施效果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92" r="2299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销售额的增长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通过实训，我们的销售业绩得到了显著提升，销售额比去年同期增长了20%。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客户数量的增加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在实训过程中，我们积极开展市场营销活动，吸引了更多的潜在客户，客户数量比去年同期增加了15%。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客户忠诚度的提高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通过提供优质的产品和服务，以及开展客户关怀活动，我们成功地提高了客户忠诚度，客户回头率达到了80%。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在实训过程中，我们通过问卷调查和访谈等方式收集客户反馈，调查结果显示客户满意度达到了90%。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我们对客户的反馈进行了深入分析，发现了一些产品和服务中的优点和不足之处，这些信息有助于我们改进产品和服务质量。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对于客户的建议和意见，我们积极采纳并付诸实践，这不仅提高了客户满意度，也有助于提升我们的营销效果。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客户建议采纳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客户反馈与满意度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https://d.book118.com/825313131030011111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2024-09-16T19:45:22.490</cp:lastPrinted>
  <dcterms:created xsi:type="dcterms:W3CDTF">2024-09-16T11:45:22Z</dcterms:created>
  <dcterms:modified xsi:type="dcterms:W3CDTF">2024-09-16T11:45:24Z</dcterms:modified>
</cp:coreProperties>
</file>