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C4802D-FB34-4F6F-A4A4-89D25C95F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01476-A526-4052-B583-5C21270C8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C2A72E-5CB5-4C76-9AC8-04F74D06F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0FABC2-5F5A-45BA-BE19-4E516A8D54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BE6EA7-9C30-4986-BC59-A1CB418AB4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96271C-5F44-4525-861E-572AA176DF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442CC6-8426-43C9-87F0-F384920934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769B8D-DE71-4202-B43A-C4C551118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A16BE9-E67F-4EBE-ABE6-06C33AFCB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D3C471-3CAB-4723-B274-328922D08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FBF01-071C-4BCA-8E20-124593F36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32034024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《剩余收益模型》ppt课件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剩余收益模型概述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剩余收益模型的计算方法</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剩余收益模型的实际应用案例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剩余收益模型的前沿研究与展望</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剩余收益模型概述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剩余收益模型是一种财务估值模型，用于评估企业价值。它通过将企业的经济利润（即企业利润减去权益资本成本）折现到现值来计算企业价值。</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剩余收益模型定义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企业价值 = 权益账面价值 + 预期剩余收益的现值。其中，预期剩余收益是指未来期间的预期经济利润与权益资本成本的差额。</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剩余收益模型的计算公式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剩余收益模型强调企业的未来盈利能力，通过考虑权益资本成本来反映企业的风险水平，从而更准确地评估企业价值。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剩余收益模型的特点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剩余收益模型起源于20世纪80年代，由美国会计学家奥尔森提出。该模型最初是为了解决传统折现现金流（DCF）模型中存在的会计失真问题而设计的。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随着时间的推移，剩余收益模型得到了不断的发展和完善。在实践中，该模型逐渐被广泛应用于企业财务分析、并购估值、股票定价等领域。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169" r="171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剩余收益模型的起源与发展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用于分析企业的盈利能力、经营绩效和财务状况，帮助投资者了解企业的内在价值。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企业财务分析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208" r="9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并购估值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990" r="1499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股票定价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66" r="1496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在并购过程中，用于评估目标企业的价值，为交易双方提供参考依据。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用于预测股票价格，帮助投资者制定投资策略和决策。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剩余收益模型的应用场景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剩余收益模型的计算方法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剩余收益的公式与计算步骤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剩余收益的公式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剩余收益 = 净收益 - 预期收益。预期收益通常基于企业加权平均资本成本（WACC）和资产的重置成本来计算。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计算步骤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首先确定企业的净收益，然后根据预期的未来现金流量和折现率计算预期收益，最后将净收益减去预期收益得到剩余收益。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剩余收益模型认为企业的市场价值主要由其未来剩余收益的现值决定。因此，剩余收益与企业的市场价值呈正相关关系。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剩余收益与传统财务指标如净利润、净资产收益率等存在一定的相关性，但更强调未来价值和风险调整后的收益。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剩余收益与其他财务指标的关系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与传统财务指标的关系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与市场价值的关系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优点</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考虑了风险因素：剩余收益模型在计算预期收益时考虑了风险因素，因此能够更准确地反映企业的真实价值和潜在风险。</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着眼于未来：剩余收益模型更关注未来的现金流量和盈利能力，有助于投资者做出更长远的决策。</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缺点</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对未来预测的依赖：剩余收益模型的准确性高度依赖于对未来现金流和折现率的预测，而这些预测可能存在不确定性。</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计算复杂度较高：剩余收益模型的计算过程相对复杂，需要大量的历史数据和财务分析技能，增加了使用难度。</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剩余收益模型的优缺点分析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剩余收益模型的实际应用案例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https://d.book118.com/825320340243011040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2024-08-31T23:35:13.772</cp:lastPrinted>
  <dcterms:created xsi:type="dcterms:W3CDTF">2024-08-31T15:35:13Z</dcterms:created>
  <dcterms:modified xsi:type="dcterms:W3CDTF">2024-08-31T15:35:15Z</dcterms:modified>
</cp:coreProperties>
</file>