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C9CAD0-E1DB-4EE4-A935-DD98C4F32E5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ED9D8-9AFC-4328-BEDF-BB30EBC6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2DED5-66CA-4A80-B232-32D462D14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3F79B-82DE-492F-AD09-3B932D6C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CBEDF-9F8B-45F9-88BF-0DC88148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EE3020-D9DE-44F8-BDBA-CF29891F6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D16D8-019A-447B-BED3-E6C96E225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DEE31F-B827-4587-A0CD-CB29928C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0A7E8-D54F-4F5D-81CB-748CBDCF7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C8D5C-8C64-4463-9BA3-06AF6D4C3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BD1B5-1E58-4FCA-90FC-6BFAE5DF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66A2D-40E2-4693-AECB-38D26A204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9027FFD-167A-4BF5-BB1B-91213A2B93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534356-3672-49AB-AC57-B8D91B713E5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2100114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多重耐药菌查房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多重耐药菌查房简介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多重耐药菌的危害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多重耐药菌的常见类型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多重耐药菌的检测方法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多重耐药菌的防控策略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多重耐药菌查房简介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什么是多重耐药菌？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多重耐药菌是指对多种抗生素产生耐药性的细菌，使得治疗变得更加困难。近年来，多重耐药菌的检出率逐渐增加，给临床治疗带来挑战。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多重耐药菌的传播途径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2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空气传播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在医疗机构内易传播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水传播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污染的水源可能传播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食物传播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食用受污染食物可能感染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接触传播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密切接触患者易感染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多重耐药菌危害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多重耐药菌感染会导致治疗困难，严重感染甚至危及生命。及时查房可以有效控制感染扩散，提高治疗成功率。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多重耐药菌的危害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多重耐药菌对患者健康的影响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7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18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19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2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感染导致恶化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情况恶化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危及生命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治疗成本增加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治疗成本增加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康复时间延长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多重耐药菌对医疗机构的影响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医疗机构内多重耐药菌的传播会危害患者安全，损害医疗机构的声誉。为控制感染，医疗机构需要投入更多资源，增加经济负担。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多重耐药菌的常见类型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常见感染症状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皮肤感染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败血症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耐甲氧西林金黄色葡萄球菌（</a:t>
            </a: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MRSA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耐药特性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β-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内酰胺类抗生素耐药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耐碳青霉烯菌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耐碳青霉烯菌对碳青霉烯类抗生素产生耐药性，属于重要的多重耐药菌，感染常常危及患者生命，治疗难度较大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3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https://d.book118.com/825321001143011124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多重耐药菌查房</vt:lpstr>
      <vt:lpstr>目录</vt:lpstr>
      <vt:lpstr>第一章 多重耐药菌查房简介</vt:lpstr>
      <vt:lpstr>什么是多重耐药菌？</vt:lpstr>
      <vt:lpstr>多重耐药菌的传播途径</vt:lpstr>
      <vt:lpstr> </vt:lpstr>
      <vt:lpstr>第2章 多重耐药菌的危害</vt:lpstr>
      <vt:lpstr>多重耐药菌对患者健康的影响</vt:lpstr>
      <vt:lpstr> </vt:lpstr>
      <vt:lpstr>第3章 多重耐药菌的常见类型</vt:lpstr>
      <vt:lpstr>耐甲氧西林金黄色葡萄球菌（MRSA）</vt:lpstr>
      <vt:lpstr>耐碳青霉烯菌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2024-09-28T19:38:04.167</cp:lastPrinted>
  <dcterms:created xsi:type="dcterms:W3CDTF">2024-09-28T11:38:04Z</dcterms:created>
  <dcterms:modified xsi:type="dcterms:W3CDTF">2024-09-28T11:38:06Z</dcterms:modified>
</cp:coreProperties>
</file>