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907500-33A8-488D-BD84-0478793733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2057C3-B15B-4D49-849A-D7BAA8A10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9986CC-1C49-433F-8B79-13224CEF9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3DA6EF-FF01-46A9-8353-4F748831E7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0A3D12-8524-4D7A-B271-D55218F4E0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E6D708-7475-4904-970A-2592B6B66D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433FCE-708E-4369-8EDE-DD0E2D6A0C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D46E91-6708-45A2-9E97-1C0687AC65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A8E51C-E4B7-4AC8-A0E4-90C9D9BA2E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CB2B83-834E-44BF-8990-B2B25EA85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49786E-9C5D-4BBB-B204-F649EF611C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32121301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财务管理专题培训讲座</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汇报人：AA</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筹资管理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营运资金管理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收益分配管理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企业并购与重组中的财务管理</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财务管理概述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财务管理是企业管理的重要组成部分，主要关注资金的筹集、投放、运营和分配等方面，旨在实现企业价值最大化。</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财务管理定义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财务管理对于企业的生存和发展具有重要意义，它能够帮助企业合理规划资金运作，降低财务风险，提高经济效益。</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财务管理重要性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财务管理目标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财务管理的目标通常包括利润最大化、股东财富最大化、企业价值最大化等，这些目标反映了企业财务管理的不同侧重点和追求。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财务管理原则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为实现财务管理目标，企业需要遵循一些基本原则，如风险与收益均衡原则、成本效益原则、资金合理配置原则等。这些原则为企业财务管理提供了指导和约束。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财务管理的历史可以追溯到古代的商业活动，随着商业的发展和企业的出现，财务管理逐渐成为一个独立的学科领域。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财务管理历史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市场经济的发展和全球化的推进，财务管理不断面临新的挑战和机遇。现代财务管理已经发展成为一个综合性的学科领域，涵盖了财务分析、财务规划、投资决策、风险管理等多个方面。同时，财务管理的理念和方法也在不断更新和完善，以适应不断变化的市场环境和企业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财务管理发展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财务报表分析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56" b="185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资产结构分析</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通过对企业资产结构的分析，了解企业资产配置的情况，评估企业的偿债能力和运营效率。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负债结构分析</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分析企业的负债构成，包括流动负债和长期负债的比例，以及负债的到期日等，以评估企业的偿债风险。</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所有者权益分析</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关注企业所有者权益的构成和变动情况，了解企业的盈利能力和成长潜力。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分析企业营业收入的构成和变动趋势，了解企业的市场地位和盈利能力。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营业收入分析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通过对企业成本费用的分析，了解企业的成本控制能力和经营效率。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成本费用分析</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125" r="18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分析企业利润的构成，包括营业利润、投资收益和营业外收支等，以评估企业的盈利质量和稳定性。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利润构成分析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投资活动现金流量分析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分析企业投资活动产生的现金流量情况，了解企业的投资战略和风险控制能力。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筹资活动现金流量分析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关注企业筹资活动产生的现金流量情况，了解企业的融资策略和偿债能力。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经营活动现金流量分析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关注企业经营活动产生的现金流量情况，了解企业的盈利质量和现金流管理能力。</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运用财务比率对企业的偿债能力、营运能力、盈利能力和发展能力进行全面评估。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财务比率分析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杜邦分析法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趋势分析法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利用杜邦分析法对企业的财务状况和经营成果进行综合分析和评价，揭示企业盈利能力的驱动因素。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通过对企业连续多年的财务报表进行趋势分析，了解企业的发展趋势和潜在风险。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财务报表综合分析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筹资管理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筹资渠道与方式</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向银行申请贷款，根据企业信用评级和抵押物情况获得不同额度的贷款。</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通过债券市场发行企业债券，筹集长期资金。</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通过股票市场发行股票，筹集权益资金。</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通过租赁方式获得资产使用权，并支付租金。</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银行借款</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发行债券</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股权融资</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租赁融资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企业筹集和使用资金所付出的代价，包括筹资费用和用资费用。</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资本成本</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企业各种资本的构成及其比例关系，反映企业财务风险和资本成本的高低。</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资本结构</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使企业价值最大化同时综合资本成本最低的资本结构。</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最优资本结构</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资本成本与资本结构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由于市场变化或企业自身原因导致的筹资活动失败或达不到预期目标的可能性。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建立风险评估机制，合理确定筹资规模和结构，选择合适的筹资方式和渠道，加强内部控制和风险管理。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筹资风险与防范</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风险防范措施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筹资风险</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投资管理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https://d.book118.com/825321213014011101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2024-09-09T07:17:21.922</cp:lastPrinted>
  <dcterms:created xsi:type="dcterms:W3CDTF">2024-09-08T23:17:21Z</dcterms:created>
  <dcterms:modified xsi:type="dcterms:W3CDTF">2024-09-08T23:17:24Z</dcterms:modified>
</cp:coreProperties>
</file>