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6E5F62-5B56-43CA-B360-E16804485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A9DD56-5FD6-4780-8208-5232EC830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D9AD23-9C56-4668-9140-E75D5BEDC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8F836D-1605-4748-ADB9-31047CB2E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314D26-FBF8-42B5-9BD8-38A3AF5B8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35C584-FA37-40D8-A1C5-B37971F08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6747B9-89B0-4179-9209-7AE2D6F26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786594-FEF7-4DE9-A4E7-E0D4081E4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093A8B-0ECA-4DD7-B961-5E08F19E0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BF6E4B-C177-46A4-804D-95C5E830B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D2C893-B4B6-4D85-AB6A-18B8FCFE0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32133113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睡眠呼吸监测的护理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睡眠呼吸监测技术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睡眠呼吸暂停综合症的护理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睡眠呼吸监测的护理实践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597" r="3459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582" r="3058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通过睡眠呼吸监测，可以检测到睡眠中的呼吸暂停、低通气、打鼾等异常情况，有助于诊断睡眠障碍和相关疾病。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诊断睡眠障碍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良好的睡眠质量对人的身心健康至关重要，睡眠呼吸监测有助于了解睡眠问题，从而采取有效措施改善睡眠，提高生活质量。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睡眠呼吸监测的重要性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随着传感器技术和数据分析技术的发展，睡眠呼吸监测技术不断完善，能够更准确地检测和诊断睡眠障碍。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由于现代生活节奏加快，睡眠问题日益普遍，人们对睡眠质量的关注度也越来越高，因此对睡眠呼吸监测的需求也在不断增加。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睡眠呼吸监测的背景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睡眠呼吸监测技术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194" r="3619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760" r="2676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睡眠呼吸监测的定义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睡眠呼吸监测是评估睡眠质量和诊断睡眠障碍的重要手段，对于诊断和治疗睡眠呼吸暂停综合症等睡眠相关疾病具有重要意义。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睡眠呼吸监测是指通过特定的设备和技术，对个体在睡眠过程中的呼吸状况进行监测和记录的过程。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基于声学原理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通过监测声音信号来判断呼吸状态。声音信号通常来自胸部或腹部的振动，以及通过口鼻的气流。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基于传感器原理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通过传感器监测呼吸运动和气流，从而判断呼吸状态。常见的传感器包括压力传感器、阻抗传感器和热敏电阻等。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基于影像学原理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通过监测胸部和腹部的影像变化来判断呼吸状态。影像学方法通常需要使用特殊的设备和技术，如红外线摄像机或X线等。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667" b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睡眠呼吸监测的原理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便携式睡眠呼吸监测仪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便携式睡眠呼吸监测仪是一种便于携带的设备，可以在家中或其他场所使用。该设备通常包括传感器、记录器和数据分析软件等部分。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多导睡眠监测仪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多导睡眠监测仪是一种较为复杂的设备，需要在医院或专门的睡眠实验室中使用。该设备可以监测多个生理参数，如脑电图、心电图、呼吸气流等，以全面评估睡眠质量和诊断睡眠障碍。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无创血压和血氧饱和度监测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无创血压和血氧饱和度监测是一种无创、无痛的方法，通过测量血压和血氧饱和度来评估睡眠质量和呼吸状况。该方法通常需要在医疗机构中进行。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睡眠呼吸监测的方法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睡眠呼吸暂停综合症的护理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https://d.book118.com/825321331130011123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2024-09-27T04:36:24.938</cp:lastPrinted>
  <dcterms:created xsi:type="dcterms:W3CDTF">2024-09-26T20:36:24Z</dcterms:created>
  <dcterms:modified xsi:type="dcterms:W3CDTF">2024-09-26T20:36:26Z</dcterms:modified>
</cp:coreProperties>
</file>