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A71D0-9D1A-40C4-8527-C55940600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E9A18-9721-4D32-81C9-726104E75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998BB-34B5-4F35-911C-5D1BA66AA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EB6E7-3476-4BBF-B346-9E6B90617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98AD9-D7B9-400C-8DA8-61511FF18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50E5F-D636-4086-AD11-CF69BB45E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696BDC-0B8A-45E5-85D3-C5277BA6C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671ED-6B6B-4C0F-993E-AC1CBF538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AEA2E-0F2E-454B-B936-8261C2BF1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1A97A-293B-45A8-978A-E63E5D122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588DA-B356-4810-A32D-D17F46DBF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22330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售后服务中的协作与合作关系管理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合作关系建立与发展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协作与合作关系中的沟通与协调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协作合作关系中的风险管理与防范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案例分析：成功企业售后服务中协作合作经验分享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050" r="240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售后服务是指在商品销售后，为消费者提供的各种服务活动，旨在确保消费者在购买后获得满意的使用体验。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优质的售后服务能够提升品牌形象，增强消费者信任，促进再次购买和口碑传播。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接收服务请求、确认问题、提供解决方案、执行解决方案、跟进与反馈。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快速响应、准确诊断、有效沟通、高质量维修、客户满意度调查。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关键环节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售后服务流程及关键环节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1" r="9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客服人员、技术支持人员、维修工程师、售后服务经理等。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解答客户疑问、处理客户投诉、提供技术支持、进行维修服务、管理售后服务团队等。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售后服务团队组成与职责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协作关系建立与维护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建立定期会议、信息共享平台等，促进销售、技术、物流等部门间的有效沟通。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明确职责与分工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培训与技能提升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明确各部门在售后服务中的职责与分工，避免工作重叠或遗漏。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组织内部培训，提高员工的专业技能和服务意识，增强协作能力。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内部协作关系建立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建立客户档案，了解客户需求和反馈，提供个性化服务方案。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310" r="1731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3423" r="33423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与供应商建立长期合作关系，确保配件供应的稳定性和及时性。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发展合作伙伴，建立广泛的服务网络，提供便捷的售后服务。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服务网络构建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外部协作关系建立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信息共享与透明度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冲突解决机制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协作关系维护策略及方法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定期对内部和外部协作关系进行评估，及时调整合作策略。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通过合理的激励机制，激发员工和合作伙伴的积极性和创造力。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保持信息共享和透明度，增强各方信任和合作意愿。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建立有效的冲突解决机制，及时化解合作过程中的矛盾和纠纷。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合作关系建立与发展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专业能力与经验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合作伙伴应具备相关领域的专业能力和丰富经验，能够提供高质量的售后服务。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信誉与口碑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合作伙伴应具有良好的市场声誉和口碑，能够保证客户对售后服务的满意度。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合作伙伴选择标准与流程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2" b="2636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资源与网络：合作伙伴应具备充足的资源和完善的服务网络，能够快速响应客户需求并提供全面的售后服务。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合作伙伴选择标准与流程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对潜在合作伙伴进行市场调研，了解其专业能力、经验、信誉等方面的信息。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初步筛选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根据选择标准对潜在合作伙伴进行初步筛选，确定候选名单。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合作伙伴选择标准与流程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合作伙伴选择标准与流程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对候选合作伙伴进行详细评估，包括现场考察、访谈、案例分析等。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决策与签约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根据评估结果选择合适的合作伙伴，并签订合作协议。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双方应明确合作的目标和期望，确保在合作过程中保持一致。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明确合作目标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双方应共同制定详细的合作计划，包括服务内容、时间进度、资源投入等。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制定合作计划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合作关系建立步骤及注意事项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分配任务与责任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明确双方的任务和责任，确保各自能够按照计划履行义务。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双方应建立定期沟通机制，及时交流工作进展、问题和建议。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合作关系建立步骤及注意事项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https://d.book118.com/825322330241011110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2024-09-16T03:04:37.683</cp:lastPrinted>
  <dcterms:created xsi:type="dcterms:W3CDTF">2024-09-15T19:04:37Z</dcterms:created>
  <dcterms:modified xsi:type="dcterms:W3CDTF">2024-09-15T19:04:40Z</dcterms:modified>
</cp:coreProperties>
</file>