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32465-9E89-4A23-BEA6-571A2CDB5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4EF2C-4F15-4623-B230-A23FEA84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A10C1-3FBE-479A-9959-15F7753D8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F82DB-0FA9-4A83-A4C5-7812FADAE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1C8E7-D5DF-4CDB-8879-59B18FBF6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A5E9A6-26D7-459F-8BBA-71C20AEA6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F38144-4B3E-4EFF-B919-198BD88B8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E80B8-F446-468D-B153-28B733BD1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CEF43-4190-42B1-8A1F-D9514CF37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80D00-4997-492B-8227-5A3E14F91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74403-F8BC-4613-9525-355FB3E7E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231332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脾破裂保守治疗护理查房PPT课件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脾破裂概述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脾破裂保守治疗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脾破裂概述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脾脏是人体重要的淋巴器官，具有过滤血液、储存血小板、产生免疫细胞等功能。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脾脏还参与造血和血小板的生成，对维持人体正常生理功能具有重要作用。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脾脏的生理功能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主要由车祸、跌落、外力打击等外伤引起。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外伤性脾破裂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较少见，通常发生在脾脏本身存在病变的情况下，如脾脏肿瘤、炎症等。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自发性脾破裂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脾破裂的病因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腹腔内出血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脾破裂的临床表现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腹部压痛是脾破裂的常见症状之一，特别是在左上腹。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脾破裂会导致大量失血，患者可能出现血压下降、心率加快、面色苍白等休克症状。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脾破裂时，患者常感到左上腹剧痛，疼痛可放射至左肩和左腰背部。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脾破裂后，血液会流入腹腔，导致腹腔内出血。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脾破裂保守治疗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27" r="10527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脾脏损伤程度较轻，如轻度撕裂伤或脾脏被膜下血肿。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患者生命体征稳定，没有明显的腹腔内出血或腹膜刺激征。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年龄较轻，身体状况较好，能够耐受保守治疗期间的观察和护理。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保守治疗的适应症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绝对卧床休息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禁食和胃肠减压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止血和抗炎治疗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保守治疗的方法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患者需要绝对卧床休息，避免剧烈运动和突然体位改变，以减少再次出血的风险。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在保守治疗期间，患者需要禁食并放置胃管进行胃肠减压，以减少胃酸对损伤部位的刺激和促进胃肠道功能的恢复。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根据患者的具体情况，医生可能会给予止血和抗炎药物进行治疗，以控制出血和预防感染。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在保守治疗期间，需要密切监测患者的生命体征，如血压、心率、呼吸等，以及腹部症状和体征的变化，以便及时发现异常情况并处理。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保守治疗期间，患者需要密切观察病情变化，如出现血压下降、心率加快、腹部疼痛加重等症状时，应及时向医生报告。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在保守治疗期间，患者应避免用力排便、咳嗽等增加腹压的活动，以免引起再次出血。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患者应保持良好的心态，积极配合治疗和护理，同时保持良好的生活习惯和饮食习惯，以便尽快康复。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保守治疗的注意事项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准备查房物品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选择合适的时间，确保所有参与查房的医护人员都能参加。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准备必要的护理物品，如血压计、听诊器、护理记录表等。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提前了解患者的病情、治疗情况、护理措施等，以便更好地进行查房。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查房中的护理操作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观察患者的生命体征、症状和体征，评估患者的病情状况。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根据患者的具体情况，执行相应的护理措施，如协助患者进行日常生活护理、给予患者必要的心理支持等。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与患者进行沟通，了解患者的需求和反馈，及时解决患者的问题和疑虑。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执行护理措施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与患者沟通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https://d.book118.com/825323133204011041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2024-09-02T05:15:13.204</cp:lastPrinted>
  <dcterms:created xsi:type="dcterms:W3CDTF">2024-09-01T21:15:13Z</dcterms:created>
  <dcterms:modified xsi:type="dcterms:W3CDTF">2024-09-01T21:15:15Z</dcterms:modified>
</cp:coreProperties>
</file>