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F457C-0481-4755-AA8C-CA0EA6E6D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6A5EF-8E7E-4930-98EE-1B6FBE827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38DD1-5FF0-4612-A60B-6B611B4BF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8BE67-C7F6-4094-A851-C97E9AFDA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DA391-29F7-4BE3-9E06-13DFAA1C8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FE43E5-D146-4622-A0BF-DB36A26A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B9668-3EBB-4428-9E9D-2DA66C812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15849-6F54-4138-9158-5041B897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19EC8-6C3F-4079-89E6-2266E390B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F3252-FFE6-4093-9764-F37F62ED2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4B96A-3196-41E0-A9B1-99B40F1CE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232420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体质健康饮食护肤知识讲座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体质与健康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饮食与健康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健康生活方式的养成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常见健康问题的预防与应对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体质与健康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体质与健康的关系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体质是人体在先天遗传和后天环境相互作用下形成的固有特性，对个体健康状况具有重要影响。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良好的体质有助于抵御疾病、保持生理和心理健康，提高生活质量。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不良的体质可能导致疾病易感性增加，影响健康状况。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畏寒怕冷、易疲劳，应注重温阳散寒，适量增加运动，饮食上可多食用姜、葱、蒜等温性食物。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阳虚体质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易上火、口渴，应注重滋阴降火，保持充足睡眠，饮食上可多食用百合、银耳、梨等养阴生津的食物。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阴虚体质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气短乏力、易感冒，应注重补气固表，适当进行太极、瑜伽等舒缓运动，饮食上可多食用黄芪、党参、白术等补气药材。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气虚体质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易出现皮肤问题、口苦口臭，应注重清热利湿，保持皮肤清洁干燥，饮食上可多食用绿豆、冬瓜、苦瓜等清热利湿的食物。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湿热体质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不同体质的特点与健康管理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833" b="4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亚健康状态是指人体处于健康与疾病之间的状态，与不良的生活习惯、心理压力等多种因素有关。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不同体质的人在亚健康状态下表现出不同的症状和体征，如疲劳、失眠、情绪波动等。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通过合理的饮食和运动等健康管理措施，可以改善体质状况，缓解亚健康状态，预防疾病的发生。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体质与亚健康状态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饮食与健康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合理饮食能够满足儿童和青少年生长发育的需求，促进骨骼、肌肉和器官的发育，对身高、体重和智力发育都有重要影响。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合理饮食是维持人体正常生理功能和生命活动的基础，提供人体所需的各种营养物质，如蛋白质、脂肪、碳水化合物、维生素和矿物质。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合理饮食有助于预防各种慢性疾病，如心血管疾病、糖尿病和某些癌症等，降低患病风险。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250" r="8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8042" b="18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蛋白质来源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肉类、禽蛋、豆类等富含优质蛋白质，是人体细胞、组织和器官的主要构成成分，有助于维持免疫系统和生长发育。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脂肪来源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食用油、坚果等富含脂肪，是人体所需的能量和脂溶性维生素的来源，但应控制摄入量。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碳水化合物来源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谷物、薯类等富含碳水化合物，是人体主要的能量来源，有助于维持正常的生理功能。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蔬菜、水果等富含维生素和矿物质，如维生素C、维生素E、钙、铁等，有助于维持正常的生理功能和预防疾病。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各类食物的营养成分与作用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消瘦人群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应增加总热量摄入，适当增加碳水化合物和脂肪的摄入，同时保证蛋白质的摄入。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应控制碳水化合物摄入，增加膳食纤维的摄入，同时保持低脂肪、低盐的饮食习惯。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高血压人群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应控制钠盐摄入，减少高脂肪和高胆固醇食物的摄入，增加蔬菜、水果和全谷物的摄入。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肥胖人群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应控制总热量摄入，减少高热量和高脂肪食物的摄入，增加蔬菜、水果和蛋白质的摄入。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针对不同体质的饮食建议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2666" r="22666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干燥、容易脱皮，需要保湿和滋润。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容易出油，毛孔粗大，需要控油和清洁。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T字区域较油，其他部位较干，需要平衡控油和保湿。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容易过敏、发红、瘙痒，需要温和、无刺激的护肤品。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https://d.book118.com/825323242004011044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2024-09-06T04:09:39.074</cp:lastPrinted>
  <dcterms:created xsi:type="dcterms:W3CDTF">2024-09-05T20:09:39Z</dcterms:created>
  <dcterms:modified xsi:type="dcterms:W3CDTF">2024-09-05T20:09:41Z</dcterms:modified>
</cp:coreProperties>
</file>