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454AA-D6FF-4053-B13C-F93A1C449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9A68B-DAC7-4590-B068-F79375483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45230-555F-4CB1-8AAC-EA7CB6BB4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8BCBE-26A3-4834-ADC2-4F9CBCBC8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57F387-CDE2-4E97-BD9C-39884351B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5282EC-2291-4131-9B45-210C7CF83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3C12EA-944F-4A3F-99BC-42167CAB6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A70BD-FD53-48C8-800D-E9CE27F85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B3FE7-7FAE-430A-BD30-906DB5A18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FDD73-ABF8-4F06-B723-78DA7114B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026A3-E3EA-42FD-B2A3-366D3C1C4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Relationship Id="rId4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23340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猪尾巴导管护理指南\n## 1.猪尾巴导管的基本概念与用途\n### 1.1猪尾巴导管的定义与种类\n### 1.2猪尾巴导管在医学领域中的应用\n### 1.3猪尾巴导管的优点与局限性\n## 2.猪尾巴导管护理的重要性\n### 2.1猪尾巴导管护理对患者康复的影响\n### 2.2猪尾巴导管护理对医护人员的影响\n### 2.3猪尾巴导管护理对医疗费用的影响\n## 3.猪尾巴导管护理的基本原则与方法\n### 3.1猪尾巴导管护理的基本原则\n### 3.2猪尾巴导管的日常护理方法\n### 3.3猪尾巴导管的定期护理方法\n## 4.猪尾巴导管护理的注意事项与并发症预防\n### 4.1猪尾巴导管护理的注意事项\n### 4.2猪尾巴导管护理的并发症预防\n### 4.3猪尾巴导管护理的并发症处理方法\n## 5.猪尾巴导管护理的实践案例分析\n### 5.1猪尾巴导管护理的成功案例分析\n### 5.2猪尾巴导管护理的失败案例分析\n### 5.3猪尾巴导管护理的经验与教训总结\n## 6.猪尾巴导管护理的未来发展趋势与挑战\n### 6.1猪尾巴导管护理的技术创新与发展\n### 6.2猪尾巴导管护理的跨学科合作与挑战\n### 6.3猪尾巴导管护理的未来发展趋势与展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猪尾巴导管护理指南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猪尾巴导管的基本概念与用途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猪尾巴导管的定义与种类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猪尾巴导管是一种医疗器材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用于插入人体内腔或血管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以输送药物、液体或气体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猪尾巴导管的种类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临时性猪尾巴导管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长期性猪尾巴导管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特殊功能性猪尾巴导管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用于急性脱水、休克等病症的抢救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用于慢性疾病的治疗</a:t>
                </a:r>
                <a:endParaRPr/>
              </a:p>
            </p:txBody>
          </p:sp>
          <p:sp>
            <p:nvSpPr>
              <p:cNvPr id="22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用于急性失血患者的抢救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用于血液疾病的治疗</a:t>
                </a:r>
                <a:endParaRPr/>
              </a:p>
            </p:txBody>
          </p:sp>
          <p:sp>
            <p:nvSpPr>
              <p:cNvPr id="22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肠内营养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用于不能口服进食的患者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用于肠道疾病的治疗</a:t>
                </a:r>
                <a:endParaRPr/>
              </a:p>
            </p:txBody>
          </p:sp>
          <p:sp>
            <p:nvSpPr>
              <p:cNvPr id="23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猪尾巴导管在医学领域中的应用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操作简便，易于掌握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创伤小，减少患者痛苦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可以长期使用，提高治疗效果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局限性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可能引起导管堵塞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可能对患者的生活造成不便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猪尾巴导管的优点与局限性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猪尾巴导管护理的重要性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保持导管通畅</a:t>
                </a:r>
                <a:endParaRPr/>
              </a:p>
            </p:txBody>
          </p:sp>
          <p:sp>
            <p:nvSpPr>
              <p:cNvPr id="26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</a:t>
                </a:r>
                <a:endParaRPr/>
              </a:p>
            </p:txBody>
          </p:sp>
        </p:grpSp>
        <p:grpSp>
          <p:nvGrpSpPr>
            <p:cNvPr id="26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</p:txBody>
          </p:sp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</p:grpSp>
        <p:grpSp>
          <p:nvGrpSpPr>
            <p:cNvPr id="26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  <p:sp>
            <p:nvSpPr>
              <p:cNvPr id="26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减少生活不便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猪尾巴导管护理对患者康复的影响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7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7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7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7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减少导管相关并发症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缩短患者住院时间</a:t>
                </a:r>
                <a:endParaRPr/>
              </a:p>
            </p:txBody>
          </p:sp>
          <p:sp>
            <p:nvSpPr>
              <p:cNvPr id="27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提高工作效率</a:t>
                </a:r>
                <a:endParaRPr/>
              </a:p>
            </p:txBody>
          </p:sp>
        </p:grpSp>
        <p:grpSp>
          <p:nvGrpSpPr>
            <p:cNvPr id="27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7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减少医疗纠纷</a:t>
                </a:r>
                <a:endParaRPr/>
              </a:p>
            </p:txBody>
          </p:sp>
          <p:sp>
            <p:nvSpPr>
              <p:cNvPr id="28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提供规范的护理服务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</p:grpSp>
        <p:grpSp>
          <p:nvGrpSpPr>
            <p:cNvPr id="28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8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提高职业成就感</a:t>
                </a:r>
                <a:endParaRPr/>
              </a:p>
            </p:txBody>
          </p:sp>
          <p:sp>
            <p:nvSpPr>
              <p:cNvPr id="28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提高医护人员的职业价值</a:t>
                </a:r>
                <a:endParaRPr/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猪尾巴导管护理对医护人员的影响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猪尾巴导管护理对医疗费用的影响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降低医疗费用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减少导管相关并发症的治疗费用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缩短患者住院时间，降低住院费用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提高医疗资源利用率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合理分配医疗资源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提高医疗服务效率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猪尾巴导管护理的基本原则与方法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保障患者安全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</a:t>
                </a:r>
                <a:endParaRPr/>
              </a:p>
            </p:txBody>
          </p:sp>
        </p:grpSp>
        <p:grpSp>
          <p:nvGrpSpPr>
            <p:cNvPr id="1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预防导管堵塞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保持导管通畅</a:t>
                </a:r>
                <a:endParaRPr/>
              </a:p>
            </p:txBody>
          </p:sp>
          <p:sp>
            <p:nvSpPr>
              <p:cNvPr id="1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定期更换导管</a:t>
                </a:r>
                <a:endParaRPr/>
              </a:p>
            </p:txBody>
          </p:sp>
          <p:sp>
            <p:nvSpPr>
              <p:cNvPr id="1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保障患者安全</a:t>
                </a:r>
                <a:endParaRPr/>
              </a:p>
            </p:txBody>
          </p:sp>
          <p:sp>
            <p:nvSpPr>
              <p:cNvPr id="2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观察患者反应</a:t>
                </a:r>
                <a:endParaRPr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猪尾巴导管护理的基本原则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猪尾巴导管的日常护理方法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保持导管周围皮肤清洁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使用生理盐水擦拭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使用无菌敷料覆盖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定期冲洗导管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预防导管堵塞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保持导管通畅</a:t>
                </a:r>
                <a:endParaRPr/>
              </a:p>
            </p:txBody>
          </p:sp>
          <p:pic>
            <p:nvPicPr>
              <p:cNvPr id="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观察患者生命体征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保障患者安全</a:t>
                </a:r>
                <a:endParaRPr/>
              </a:p>
            </p:txBody>
          </p:sp>
          <p:pic>
            <p:nvPicPr>
              <p:cNvPr id="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https://d.book118.com/825323340321011111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猪尾巴导管护理指南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2024-09-17T21:12:35.195</cp:lastPrinted>
  <dcterms:created xsi:type="dcterms:W3CDTF">2024-09-17T13:12:35Z</dcterms:created>
  <dcterms:modified xsi:type="dcterms:W3CDTF">2024-09-17T13:12:37Z</dcterms:modified>
</cp:coreProperties>
</file>