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0AF5FF-B700-4773-8919-0940F60E0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1220CE-248E-4A8C-AC18-C191820D7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C8DD71-769E-47FF-B247-7A39ED613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155FB7-418A-4916-B98D-938576BBE9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DB8A7B-54C9-4521-A25F-2A70C665F4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7AE260-A223-4139-9E61-9964CBAD0F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CD8179-BE32-42A3-8BF9-8AADBDE970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FD10F5-D435-4B38-96D3-23A5CCD71F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A7B53A-747F-4C18-B7C6-3DF7FF283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CC4D5-76BC-4C9C-83A0-285816778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839B28-98A6-4683-AFC3-84E81736F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pn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9.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33012423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现代戏剧的舞台语言与视觉效果分析</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2024-01-26</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现代戏剧舞台语言概述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视觉效果在现代戏剧中的应用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舞台语言与视觉效果的互动关系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现代戏剧中经典案例分析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现代戏剧中舞台语言与视觉效果的挑战与展望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戏剧作为一种综合性的艺术形式，融合了文学、音乐、舞蹈、美术等多种元素，其中舞台语言和视觉效果是戏剧表演中不可或缺的组成部分。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随着现代科技的不断进步和观众审美需求的提高，现代戏剧在舞台语言和视觉效果方面呈现出越来越丰富和多样化的特点。</a:t>
            </a:r>
          </a:p>
        </p:txBody>
      </p:sp>
      <p:pic>
        <p:nvPicPr>
          <p:cNvPr id="6" name="Picture 6"/>
          <p:cNvPicPr>
            <a:picLocks noChangeAspect="1"/>
          </p:cNvPicPr>
          <p:nvPr/>
        </p:nvPicPr>
        <p:blipFill>
          <a:blip r:embed="rId2"/>
          <a:srcRect t="5276" b="5276"/>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9026" b="902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对现代戏剧的舞台语言与视觉效果进行深入分析，有助于我们更好地理解戏剧艺术的本质和魅力，同时也有助于推动戏剧艺术的创新和发展。</a:t>
            </a:r>
          </a:p>
        </p:txBody>
      </p:sp>
      <p:pic>
        <p:nvPicPr>
          <p:cNvPr id="10" name="Picture 10"/>
          <p:cNvPicPr>
            <a:picLocks noChangeAspect="1"/>
          </p:cNvPicPr>
          <p:nvPr/>
        </p:nvPicPr>
        <p:blipFill>
          <a:blip r:embed="rId4"/>
          <a:srcRect t="7742" b="77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通过对现代戏剧的舞台语言与视觉效果的分析，探讨其在戏剧表演中的作用和影响，以及如何更好地运用这些元素来增强戏剧的艺术感染力和表现力。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现代戏剧中舞台语言和视觉效果的特点和表现形式是什么？它们在戏剧表演中起到了怎样的作用？如何更好地运用这些元素来提升戏剧的艺术效果？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现代戏剧舞台语言概述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74" r="77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舞台语言的定义与特点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舞台语言是指在现代戏剧演出中，通过演员表演、舞台布景、灯光音效等多种手段所传达出来的戏剧信息和情感表达。</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舞台语言具有直观性、象征性、动态性和综合性等特点，能够直接作用于观众的视觉和听觉感官，营造出特定的戏剧氛围和情境。</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舞台语言是现代戏剧演出中不可或缺的重要组成部分，是连接演员与观众、传递戏剧信息和情感表达的重要桥梁。</a:t>
            </a:r>
            <a:endParaRPr lang="en-US" sz="1100"/>
          </a:p>
        </p:txBody>
      </p:sp>
      <p:sp>
        <p:nvSpPr>
          <p:cNvPr id="3" name="AutoShape 3"/>
          <p:cNvSpPr/>
          <p:nvPr/>
        </p:nvSpPr>
        <p:spPr>
          <a:xfrm>
            <a:off x="8684852" y="995439"/>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舞台语言对于塑造戏剧人物形象、展现戏剧冲突、推动剧情发展等方面具有重要的作用。</a:t>
            </a:r>
            <a:endParaRPr lang="en-US" sz="1100"/>
          </a:p>
        </p:txBody>
      </p:sp>
      <p:sp>
        <p:nvSpPr>
          <p:cNvPr id="4" name="AutoShape 4"/>
          <p:cNvSpPr/>
          <p:nvPr/>
        </p:nvSpPr>
        <p:spPr>
          <a:xfrm>
            <a:off x="8684852" y="3927704"/>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成功的舞台语言运用能够提升现代戏剧的艺术感染力和审美价值，使观众获得更加深刻的戏剧体验。</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34780" r="34780"/>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舞台语言在现代戏剧中的地位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剧本作为一剧之本，为舞台语言的呈现提供了基础和依据，而导演则通过对剧本的解读和二度创作，将舞台语言进行更加深入和全面的呈现。</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舞台语言与演员表演密切相关，演员通过台词、动作、表情等手段来传达角色情感和塑造人物形象，是舞台语言的重要表现形式之一。</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舞台布景、灯光音效等舞美元素也是舞台语言的重要组成部分，它们与演员表演相互配合，共同营造出特定的戏剧氛围和情境。</a:t>
            </a:r>
          </a:p>
        </p:txBody>
      </p:sp>
      <p:pic>
        <p:nvPicPr>
          <p:cNvPr id="12" name="Picture 12"/>
          <p:cNvPicPr>
            <a:picLocks noChangeAspect="1"/>
          </p:cNvPicPr>
          <p:nvPr/>
        </p:nvPicPr>
        <p:blipFill>
          <a:blip r:embed="rId2"/>
          <a:srcRect l="1000" r="1000"/>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16" r="816"/>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77" r="877"/>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舞台语言与其他戏剧元素的关系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视觉效果在现代戏剧中的应用</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502" r="3850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视觉效果是指通过舞台美术、灯光、服装、道具等视觉元素，营造出特定的戏剧氛围和场景，增强戏剧表现力和感染力。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根据表现形式和目的的不同，视觉效果可分为写实性视觉效果、象征性视觉效果和抽象性视觉效果。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视觉效果的定义与分类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通过布景、道具等创造出逼真的戏剧环境，使观众产生身临其境的感觉。</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利用灯光的色彩、明暗、方向等变化，营造出不同的戏剧氛围和情绪。</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通过服装的款式、色彩、材质等设计，塑造出鲜明的人物形象和角色特征。</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运用投影、LED屏等现代影像技术，打造出丰富多样的视觉效果和场景。</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舞台美术</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灯光效果</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服装造型</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影像技术</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视觉效果在现代戏剧中的表现形式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通过视觉效果的营造，使戏剧表现更加生动、形象，增强观众的感知和体验。</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视觉效果的运用能够触发观众的情感反应，引导观众与剧中人物产生情感共鸣。</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视觉效果的多样性为戏剧表现提供了更多的可能性和空间，丰富了戏剧的艺术表现力。</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33527" r="33527"/>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增强戏剧表现力</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引导观众情感共鸣</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拓展戏剧表现空间</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视觉效果对观众感知的影响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https://d.book118.com/825330124234011110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2024-09-16T02:19:10.336</cp:lastPrinted>
  <dcterms:created xsi:type="dcterms:W3CDTF">2024-09-15T18:19:10Z</dcterms:created>
  <dcterms:modified xsi:type="dcterms:W3CDTF">2024-09-15T18:19:12Z</dcterms:modified>
</cp:coreProperties>
</file>